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14"/>
  </p:notesMasterIdLst>
  <p:sldIdLst>
    <p:sldId id="256" r:id="rId5"/>
    <p:sldId id="257" r:id="rId6"/>
    <p:sldId id="287" r:id="rId7"/>
    <p:sldId id="283" r:id="rId8"/>
    <p:sldId id="294" r:id="rId9"/>
    <p:sldId id="290" r:id="rId10"/>
    <p:sldId id="295" r:id="rId11"/>
    <p:sldId id="292" r:id="rId12"/>
    <p:sldId id="29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id="{3374D542-6E3E-455F-9BFB-B45891911720}">
          <p14:sldIdLst>
            <p14:sldId id="256"/>
            <p14:sldId id="257"/>
            <p14:sldId id="287"/>
            <p14:sldId id="283"/>
            <p14:sldId id="294"/>
            <p14:sldId id="290"/>
            <p14:sldId id="295"/>
            <p14:sldId id="292"/>
            <p14:sldId id="293"/>
          </p14:sldIdLst>
        </p14:section>
      </p14:sectionLst>
    </p:ext>
    <p:ext uri="{EFAFB233-063F-42B5-8137-9DF3F51BA10A}">
      <p15:sldGuideLst xmlns:p15="http://schemas.microsoft.com/office/powerpoint/2012/main">
        <p15:guide id="1" orient="horz" pos="2160" userDrawn="1">
          <p15:clr>
            <a:srgbClr val="A4A3A4"/>
          </p15:clr>
        </p15:guide>
        <p15:guide id="2" pos="5554" userDrawn="1">
          <p15:clr>
            <a:srgbClr val="A4A3A4"/>
          </p15:clr>
        </p15:guide>
        <p15:guide id="3" pos="4146" userDrawn="1">
          <p15:clr>
            <a:srgbClr val="A4A3A4"/>
          </p15:clr>
        </p15:guide>
        <p15:guide id="4" pos="6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FF0066"/>
    <a:srgbClr val="045283"/>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712" autoAdjust="0"/>
  </p:normalViewPr>
  <p:slideViewPr>
    <p:cSldViewPr>
      <p:cViewPr varScale="1">
        <p:scale>
          <a:sx n="101" d="100"/>
          <a:sy n="101" d="100"/>
        </p:scale>
        <p:origin x="138" y="312"/>
      </p:cViewPr>
      <p:guideLst>
        <p:guide orient="horz" pos="2160"/>
        <p:guide pos="5554"/>
        <p:guide pos="4146"/>
        <p:guide pos="6840"/>
      </p:guideLst>
    </p:cSldViewPr>
  </p:slideViewPr>
  <p:notesTextViewPr>
    <p:cViewPr>
      <p:scale>
        <a:sx n="1" d="1"/>
        <a:sy n="1" d="1"/>
      </p:scale>
      <p:origin x="0" y="0"/>
    </p:cViewPr>
  </p:notesTextViewPr>
  <p:gridSpacing cx="97200" cy="97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_rels/data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image" Target="../media/image80.jpg"/><Relationship Id="rId5" Type="http://schemas.openxmlformats.org/officeDocument/2006/relationships/image" Target="../media/image84.jpg"/><Relationship Id="rId4" Type="http://schemas.openxmlformats.org/officeDocument/2006/relationships/image" Target="../media/image83.jp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4" Type="http://schemas.openxmlformats.org/officeDocument/2006/relationships/image" Target="../media/image7.svg"/></Relationships>
</file>

<file path=ppt/diagrams/_rels/drawing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image" Target="../media/image80.jpg"/><Relationship Id="rId5" Type="http://schemas.openxmlformats.org/officeDocument/2006/relationships/image" Target="../media/image84.jpg"/><Relationship Id="rId4" Type="http://schemas.openxmlformats.org/officeDocument/2006/relationships/image" Target="../media/image83.jp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93E0E5-B3EC-4602-AA40-1A24DDAB8F56}" type="doc">
      <dgm:prSet loTypeId="urn:microsoft.com/office/officeart/2018/5/layout/IconCircleLabelList" loCatId="icon" qsTypeId="urn:microsoft.com/office/officeart/2005/8/quickstyle/simple1" qsCatId="simple" csTypeId="urn:microsoft.com/office/officeart/2005/8/colors/accent4_2" csCatId="accent4" phldr="1"/>
      <dgm:spPr/>
      <dgm:t>
        <a:bodyPr/>
        <a:lstStyle/>
        <a:p>
          <a:endParaRPr lang="en-US"/>
        </a:p>
      </dgm:t>
    </dgm:pt>
    <dgm:pt modelId="{021E4393-BDF1-411A-8DB8-C710027AA37B}">
      <dgm:prSet/>
      <dgm:spPr/>
      <dgm:t>
        <a:bodyPr/>
        <a:lstStyle/>
        <a:p>
          <a:pPr>
            <a:lnSpc>
              <a:spcPct val="100000"/>
            </a:lnSpc>
            <a:defRPr cap="all"/>
          </a:pPr>
          <a:r>
            <a:rPr lang="en-US" cap="none" baseline="0" dirty="0"/>
            <a:t>Icons are not just a convenience, but a requirement in </a:t>
          </a:r>
          <a:r>
            <a:rPr lang="en-US" b="1" cap="none" baseline="0" dirty="0"/>
            <a:t>strategic communication.</a:t>
          </a:r>
          <a:r>
            <a:rPr lang="en-US" cap="none" baseline="0" dirty="0"/>
            <a:t> </a:t>
          </a:r>
        </a:p>
      </dgm:t>
    </dgm:pt>
    <dgm:pt modelId="{FA782137-7010-4FE4-8776-53B0ADD13C8F}" type="parTrans" cxnId="{E5E3C13F-37B5-456F-AFFC-F30EB51CF8A9}">
      <dgm:prSet/>
      <dgm:spPr/>
      <dgm:t>
        <a:bodyPr/>
        <a:lstStyle/>
        <a:p>
          <a:endParaRPr lang="en-US"/>
        </a:p>
      </dgm:t>
    </dgm:pt>
    <dgm:pt modelId="{A8CA792B-826D-47DC-8836-1FAAEB0EA9A2}" type="sibTrans" cxnId="{E5E3C13F-37B5-456F-AFFC-F30EB51CF8A9}">
      <dgm:prSet/>
      <dgm:spPr/>
      <dgm:t>
        <a:bodyPr/>
        <a:lstStyle/>
        <a:p>
          <a:endParaRPr lang="en-US"/>
        </a:p>
      </dgm:t>
    </dgm:pt>
    <dgm:pt modelId="{BB12A21A-6DF4-46F9-9ACF-D9A54C3401A7}">
      <dgm:prSet/>
      <dgm:spPr/>
      <dgm:t>
        <a:bodyPr/>
        <a:lstStyle/>
        <a:p>
          <a:pPr>
            <a:lnSpc>
              <a:spcPct val="100000"/>
            </a:lnSpc>
            <a:defRPr cap="all"/>
          </a:pPr>
          <a:r>
            <a:rPr lang="en-US" cap="none" baseline="0" dirty="0"/>
            <a:t>Icons support us in </a:t>
          </a:r>
          <a:r>
            <a:rPr lang="en-US" b="1" cap="none" baseline="0" dirty="0"/>
            <a:t>interpreting and understanding information</a:t>
          </a:r>
          <a:r>
            <a:rPr lang="en-US" cap="none" baseline="0" dirty="0"/>
            <a:t> that we want to interpret and understand.</a:t>
          </a:r>
        </a:p>
      </dgm:t>
    </dgm:pt>
    <dgm:pt modelId="{3331C695-AA25-4953-A9F1-DAF343961EE0}" type="parTrans" cxnId="{68823DE2-AFFF-4959-B303-944C12773867}">
      <dgm:prSet/>
      <dgm:spPr/>
      <dgm:t>
        <a:bodyPr/>
        <a:lstStyle/>
        <a:p>
          <a:endParaRPr lang="en-US"/>
        </a:p>
      </dgm:t>
    </dgm:pt>
    <dgm:pt modelId="{D85B1695-6F36-446E-9460-D44D6227E676}" type="sibTrans" cxnId="{68823DE2-AFFF-4959-B303-944C12773867}">
      <dgm:prSet/>
      <dgm:spPr/>
      <dgm:t>
        <a:bodyPr/>
        <a:lstStyle/>
        <a:p>
          <a:endParaRPr lang="en-US"/>
        </a:p>
      </dgm:t>
    </dgm:pt>
    <dgm:pt modelId="{B9E7B74A-B11A-4E4C-8C3E-3C8AF90E1FB9}" type="pres">
      <dgm:prSet presAssocID="{8B93E0E5-B3EC-4602-AA40-1A24DDAB8F56}" presName="root" presStyleCnt="0">
        <dgm:presLayoutVars>
          <dgm:dir/>
          <dgm:resizeHandles val="exact"/>
        </dgm:presLayoutVars>
      </dgm:prSet>
      <dgm:spPr/>
    </dgm:pt>
    <dgm:pt modelId="{4C1BED9F-B529-4AC1-886D-693D33CCB767}" type="pres">
      <dgm:prSet presAssocID="{021E4393-BDF1-411A-8DB8-C710027AA37B}" presName="compNode" presStyleCnt="0"/>
      <dgm:spPr/>
    </dgm:pt>
    <dgm:pt modelId="{26B9336A-50C0-444E-9FC7-DC12E470A911}" type="pres">
      <dgm:prSet presAssocID="{021E4393-BDF1-411A-8DB8-C710027AA37B}" presName="iconBgRect" presStyleLbl="bgShp" presStyleIdx="0" presStyleCnt="2"/>
      <dgm:spPr/>
    </dgm:pt>
    <dgm:pt modelId="{6AA4FE4B-3304-49BE-B756-00AB058F6036}" type="pres">
      <dgm:prSet presAssocID="{021E4393-BDF1-411A-8DB8-C710027AA37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hare With Person"/>
        </a:ext>
      </dgm:extLst>
    </dgm:pt>
    <dgm:pt modelId="{6E7F2D99-8026-4015-B5A1-FDFE9A34408B}" type="pres">
      <dgm:prSet presAssocID="{021E4393-BDF1-411A-8DB8-C710027AA37B}" presName="spaceRect" presStyleCnt="0"/>
      <dgm:spPr/>
    </dgm:pt>
    <dgm:pt modelId="{6695AED7-ECA4-478D-8CED-32E772DB1D68}" type="pres">
      <dgm:prSet presAssocID="{021E4393-BDF1-411A-8DB8-C710027AA37B}" presName="textRect" presStyleLbl="revTx" presStyleIdx="0" presStyleCnt="2">
        <dgm:presLayoutVars>
          <dgm:chMax val="1"/>
          <dgm:chPref val="1"/>
        </dgm:presLayoutVars>
      </dgm:prSet>
      <dgm:spPr/>
    </dgm:pt>
    <dgm:pt modelId="{0612A5C2-136B-4A8D-85EA-4389D95B65F7}" type="pres">
      <dgm:prSet presAssocID="{A8CA792B-826D-47DC-8836-1FAAEB0EA9A2}" presName="sibTrans" presStyleCnt="0"/>
      <dgm:spPr/>
    </dgm:pt>
    <dgm:pt modelId="{717E46AF-450C-4138-AB53-295D5300D5A1}" type="pres">
      <dgm:prSet presAssocID="{BB12A21A-6DF4-46F9-9ACF-D9A54C3401A7}" presName="compNode" presStyleCnt="0"/>
      <dgm:spPr/>
    </dgm:pt>
    <dgm:pt modelId="{329485CA-F9AE-4F6E-9B71-1A48D2214E93}" type="pres">
      <dgm:prSet presAssocID="{BB12A21A-6DF4-46F9-9ACF-D9A54C3401A7}" presName="iconBgRect" presStyleLbl="bgShp" presStyleIdx="1" presStyleCnt="2"/>
      <dgm:spPr/>
    </dgm:pt>
    <dgm:pt modelId="{F7757CC9-3975-4547-9EF8-0A5FAB70D29E}" type="pres">
      <dgm:prSet presAssocID="{BB12A21A-6DF4-46F9-9ACF-D9A54C3401A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9920DDF8-362E-497C-89DA-17028EFCB2B2}" type="pres">
      <dgm:prSet presAssocID="{BB12A21A-6DF4-46F9-9ACF-D9A54C3401A7}" presName="spaceRect" presStyleCnt="0"/>
      <dgm:spPr/>
    </dgm:pt>
    <dgm:pt modelId="{E7ED837B-8DC7-4B80-9964-86370785B70F}" type="pres">
      <dgm:prSet presAssocID="{BB12A21A-6DF4-46F9-9ACF-D9A54C3401A7}" presName="textRect" presStyleLbl="revTx" presStyleIdx="1" presStyleCnt="2">
        <dgm:presLayoutVars>
          <dgm:chMax val="1"/>
          <dgm:chPref val="1"/>
        </dgm:presLayoutVars>
      </dgm:prSet>
      <dgm:spPr/>
    </dgm:pt>
  </dgm:ptLst>
  <dgm:cxnLst>
    <dgm:cxn modelId="{E5E3C13F-37B5-456F-AFFC-F30EB51CF8A9}" srcId="{8B93E0E5-B3EC-4602-AA40-1A24DDAB8F56}" destId="{021E4393-BDF1-411A-8DB8-C710027AA37B}" srcOrd="0" destOrd="0" parTransId="{FA782137-7010-4FE4-8776-53B0ADD13C8F}" sibTransId="{A8CA792B-826D-47DC-8836-1FAAEB0EA9A2}"/>
    <dgm:cxn modelId="{9F706165-9800-4D2F-A1D3-4FD164F762EA}" type="presOf" srcId="{021E4393-BDF1-411A-8DB8-C710027AA37B}" destId="{6695AED7-ECA4-478D-8CED-32E772DB1D68}" srcOrd="0" destOrd="0" presId="urn:microsoft.com/office/officeart/2018/5/layout/IconCircleLabelList"/>
    <dgm:cxn modelId="{5F602870-D605-4B8B-A320-189C22C3D286}" type="presOf" srcId="{BB12A21A-6DF4-46F9-9ACF-D9A54C3401A7}" destId="{E7ED837B-8DC7-4B80-9964-86370785B70F}" srcOrd="0" destOrd="0" presId="urn:microsoft.com/office/officeart/2018/5/layout/IconCircleLabelList"/>
    <dgm:cxn modelId="{68823DE2-AFFF-4959-B303-944C12773867}" srcId="{8B93E0E5-B3EC-4602-AA40-1A24DDAB8F56}" destId="{BB12A21A-6DF4-46F9-9ACF-D9A54C3401A7}" srcOrd="1" destOrd="0" parTransId="{3331C695-AA25-4953-A9F1-DAF343961EE0}" sibTransId="{D85B1695-6F36-446E-9460-D44D6227E676}"/>
    <dgm:cxn modelId="{382242F6-E509-43D8-B5A5-1F52E10A9DC0}" type="presOf" srcId="{8B93E0E5-B3EC-4602-AA40-1A24DDAB8F56}" destId="{B9E7B74A-B11A-4E4C-8C3E-3C8AF90E1FB9}" srcOrd="0" destOrd="0" presId="urn:microsoft.com/office/officeart/2018/5/layout/IconCircleLabelList"/>
    <dgm:cxn modelId="{C189E119-EF6E-469E-B486-5B2029680B54}" type="presParOf" srcId="{B9E7B74A-B11A-4E4C-8C3E-3C8AF90E1FB9}" destId="{4C1BED9F-B529-4AC1-886D-693D33CCB767}" srcOrd="0" destOrd="0" presId="urn:microsoft.com/office/officeart/2018/5/layout/IconCircleLabelList"/>
    <dgm:cxn modelId="{49F1D398-C3A4-41FF-99F7-9E327F311D23}" type="presParOf" srcId="{4C1BED9F-B529-4AC1-886D-693D33CCB767}" destId="{26B9336A-50C0-444E-9FC7-DC12E470A911}" srcOrd="0" destOrd="0" presId="urn:microsoft.com/office/officeart/2018/5/layout/IconCircleLabelList"/>
    <dgm:cxn modelId="{BCF478A6-8260-42A4-91B9-08A43B4387E4}" type="presParOf" srcId="{4C1BED9F-B529-4AC1-886D-693D33CCB767}" destId="{6AA4FE4B-3304-49BE-B756-00AB058F6036}" srcOrd="1" destOrd="0" presId="urn:microsoft.com/office/officeart/2018/5/layout/IconCircleLabelList"/>
    <dgm:cxn modelId="{68B1714A-D445-4DC8-94A7-657F6B1D9B9C}" type="presParOf" srcId="{4C1BED9F-B529-4AC1-886D-693D33CCB767}" destId="{6E7F2D99-8026-4015-B5A1-FDFE9A34408B}" srcOrd="2" destOrd="0" presId="urn:microsoft.com/office/officeart/2018/5/layout/IconCircleLabelList"/>
    <dgm:cxn modelId="{1852629C-D640-401D-BF16-C2DE3649603D}" type="presParOf" srcId="{4C1BED9F-B529-4AC1-886D-693D33CCB767}" destId="{6695AED7-ECA4-478D-8CED-32E772DB1D68}" srcOrd="3" destOrd="0" presId="urn:microsoft.com/office/officeart/2018/5/layout/IconCircleLabelList"/>
    <dgm:cxn modelId="{13B2CDEF-F9C1-41B0-BA8A-9D0A2BFD5A40}" type="presParOf" srcId="{B9E7B74A-B11A-4E4C-8C3E-3C8AF90E1FB9}" destId="{0612A5C2-136B-4A8D-85EA-4389D95B65F7}" srcOrd="1" destOrd="0" presId="urn:microsoft.com/office/officeart/2018/5/layout/IconCircleLabelList"/>
    <dgm:cxn modelId="{BA6D44D0-4715-4C13-8CFD-CBDC6D4E697C}" type="presParOf" srcId="{B9E7B74A-B11A-4E4C-8C3E-3C8AF90E1FB9}" destId="{717E46AF-450C-4138-AB53-295D5300D5A1}" srcOrd="2" destOrd="0" presId="urn:microsoft.com/office/officeart/2018/5/layout/IconCircleLabelList"/>
    <dgm:cxn modelId="{29F80AB2-2B1E-4BD8-BD5E-26ADE6AB3FFD}" type="presParOf" srcId="{717E46AF-450C-4138-AB53-295D5300D5A1}" destId="{329485CA-F9AE-4F6E-9B71-1A48D2214E93}" srcOrd="0" destOrd="0" presId="urn:microsoft.com/office/officeart/2018/5/layout/IconCircleLabelList"/>
    <dgm:cxn modelId="{A9B7E1B4-CB96-45C9-B665-5680543B7875}" type="presParOf" srcId="{717E46AF-450C-4138-AB53-295D5300D5A1}" destId="{F7757CC9-3975-4547-9EF8-0A5FAB70D29E}" srcOrd="1" destOrd="0" presId="urn:microsoft.com/office/officeart/2018/5/layout/IconCircleLabelList"/>
    <dgm:cxn modelId="{8D7D5431-45AF-4006-AF76-C9B1EF119604}" type="presParOf" srcId="{717E46AF-450C-4138-AB53-295D5300D5A1}" destId="{9920DDF8-362E-497C-89DA-17028EFCB2B2}" srcOrd="2" destOrd="0" presId="urn:microsoft.com/office/officeart/2018/5/layout/IconCircleLabelList"/>
    <dgm:cxn modelId="{0815231E-AC0A-4534-B41A-68021DA26FDB}" type="presParOf" srcId="{717E46AF-450C-4138-AB53-295D5300D5A1}" destId="{E7ED837B-8DC7-4B80-9964-86370785B70F}"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40BDDF-0694-470F-B061-BB1F6B42154D}" type="doc">
      <dgm:prSet loTypeId="urn:microsoft.com/office/officeart/2008/layout/HexagonCluster" loCatId="picture" qsTypeId="urn:microsoft.com/office/officeart/2005/8/quickstyle/simple1" qsCatId="simple" csTypeId="urn:microsoft.com/office/officeart/2005/8/colors/accent1_2" csCatId="accent1"/>
      <dgm:spPr/>
    </dgm:pt>
    <dgm:pt modelId="{2F31E665-BFB1-493C-9228-ED34CABD52D7}">
      <dgm:prSet phldrT="[Text]" phldr="1"/>
      <dgm:spPr/>
      <dgm:t>
        <a:bodyPr/>
        <a:lstStyle/>
        <a:p>
          <a:endParaRPr lang="en-AU"/>
        </a:p>
      </dgm:t>
    </dgm:pt>
    <dgm:pt modelId="{77065766-7011-47D9-92D8-9F3FEDCCC0EA}" type="parTrans" cxnId="{9ACBE456-E7F6-4604-B395-B6F153CF1584}">
      <dgm:prSet/>
      <dgm:spPr/>
      <dgm:t>
        <a:bodyPr/>
        <a:lstStyle/>
        <a:p>
          <a:endParaRPr lang="en-AU"/>
        </a:p>
      </dgm:t>
    </dgm:pt>
    <dgm:pt modelId="{1EAAF224-FC89-49C6-8652-B18AA873B9F9}" type="sibTrans" cxnId="{9ACBE456-E7F6-4604-B395-B6F153CF1584}">
      <dgm:prSet/>
      <dgm:spPr>
        <a:blipFill>
          <a:blip xmlns:r="http://schemas.openxmlformats.org/officeDocument/2006/relationships" r:embed="rId1"/>
          <a:srcRect/>
          <a:stretch>
            <a:fillRect l="-14000" r="-14000"/>
          </a:stretch>
        </a:blipFill>
      </dgm:spPr>
      <dgm:t>
        <a:bodyPr/>
        <a:lstStyle/>
        <a:p>
          <a:endParaRPr lang="en-AU"/>
        </a:p>
      </dgm:t>
      <dgm:extLst>
        <a:ext uri="{E40237B7-FDA0-4F09-8148-C483321AD2D9}">
          <dgm14:cNvPr xmlns:dgm14="http://schemas.microsoft.com/office/drawing/2010/diagram" id="0" name="" descr="A bridge over a body of water with a city in the background&#10;&#10;Description automatically generated">
            <a:extLst>
              <a:ext uri="{FF2B5EF4-FFF2-40B4-BE49-F238E27FC236}">
                <a16:creationId xmlns:a16="http://schemas.microsoft.com/office/drawing/2014/main" id="{BF8E1F67-8536-490B-AE17-C60FA9C17098}"/>
              </a:ext>
            </a:extLst>
          </dgm14:cNvPr>
        </a:ext>
      </dgm:extLst>
    </dgm:pt>
    <dgm:pt modelId="{EDEED7A3-793D-436B-AE54-E2F72E7E6DE0}">
      <dgm:prSet phldrT="[Text]" phldr="1"/>
      <dgm:spPr/>
      <dgm:t>
        <a:bodyPr/>
        <a:lstStyle/>
        <a:p>
          <a:endParaRPr lang="en-AU"/>
        </a:p>
      </dgm:t>
    </dgm:pt>
    <dgm:pt modelId="{C2A4D61D-972B-44CE-A8D5-8F0C2FBDBEDB}" type="parTrans" cxnId="{5998742F-E8EC-4E5E-B9F3-D178AFF7B8BB}">
      <dgm:prSet/>
      <dgm:spPr/>
      <dgm:t>
        <a:bodyPr/>
        <a:lstStyle/>
        <a:p>
          <a:endParaRPr lang="en-AU"/>
        </a:p>
      </dgm:t>
    </dgm:pt>
    <dgm:pt modelId="{A505EF2E-90C6-4413-85D6-5EB6C7B0C310}" type="sibTrans" cxnId="{5998742F-E8EC-4E5E-B9F3-D178AFF7B8BB}">
      <dgm:prSet/>
      <dgm:spPr>
        <a:blipFill>
          <a:blip xmlns:r="http://schemas.openxmlformats.org/officeDocument/2006/relationships" r:embed="rId2"/>
          <a:srcRect/>
          <a:stretch>
            <a:fillRect l="-12000" r="-12000"/>
          </a:stretch>
        </a:blipFill>
      </dgm:spPr>
      <dgm:t>
        <a:bodyPr/>
        <a:lstStyle/>
        <a:p>
          <a:endParaRPr lang="en-AU"/>
        </a:p>
      </dgm:t>
      <dgm:extLst>
        <a:ext uri="{E40237B7-FDA0-4F09-8148-C483321AD2D9}">
          <dgm14:cNvPr xmlns:dgm14="http://schemas.microsoft.com/office/drawing/2010/diagram" id="0" name="" descr="A group of people sitting at a table&#10;&#10;Description automatically generated">
            <a:extLst>
              <a:ext uri="{FF2B5EF4-FFF2-40B4-BE49-F238E27FC236}">
                <a16:creationId xmlns:a16="http://schemas.microsoft.com/office/drawing/2014/main" id="{EB06E25A-4233-4391-9360-F0F89704771D}"/>
              </a:ext>
            </a:extLst>
          </dgm14:cNvPr>
        </a:ext>
      </dgm:extLst>
    </dgm:pt>
    <dgm:pt modelId="{613AF231-24A1-40D9-B1C9-79E7050A3561}">
      <dgm:prSet phldrT="[Text]" phldr="1"/>
      <dgm:spPr/>
      <dgm:t>
        <a:bodyPr/>
        <a:lstStyle/>
        <a:p>
          <a:endParaRPr lang="en-AU"/>
        </a:p>
      </dgm:t>
    </dgm:pt>
    <dgm:pt modelId="{269D87A2-81A4-4C81-9BF4-DC0504C76506}" type="parTrans" cxnId="{D3419FA5-C8F3-46AC-B738-C0303E93D977}">
      <dgm:prSet/>
      <dgm:spPr/>
      <dgm:t>
        <a:bodyPr/>
        <a:lstStyle/>
        <a:p>
          <a:endParaRPr lang="en-AU"/>
        </a:p>
      </dgm:t>
    </dgm:pt>
    <dgm:pt modelId="{C88A1CAE-48E2-4F4B-A18C-231D5C77F595}" type="sibTrans" cxnId="{D3419FA5-C8F3-46AC-B738-C0303E93D977}">
      <dgm:prSet/>
      <dgm:spPr>
        <a:blipFill>
          <a:blip xmlns:r="http://schemas.openxmlformats.org/officeDocument/2006/relationships" r:embed="rId3"/>
          <a:srcRect/>
          <a:stretch>
            <a:fillRect l="-19000" r="-19000"/>
          </a:stretch>
        </a:blipFill>
      </dgm:spPr>
      <dgm:t>
        <a:bodyPr/>
        <a:lstStyle/>
        <a:p>
          <a:endParaRPr lang="en-AU"/>
        </a:p>
      </dgm:t>
      <dgm:extLst>
        <a:ext uri="{E40237B7-FDA0-4F09-8148-C483321AD2D9}">
          <dgm14:cNvPr xmlns:dgm14="http://schemas.microsoft.com/office/drawing/2010/diagram" id="0" name="" descr="A picture containing sky, swing, outdoor, hanging&#10;&#10;Description automatically generated">
            <a:extLst>
              <a:ext uri="{FF2B5EF4-FFF2-40B4-BE49-F238E27FC236}">
                <a16:creationId xmlns:a16="http://schemas.microsoft.com/office/drawing/2014/main" id="{9F3FE57E-49F9-4B00-BF0B-5C456A91738A}"/>
              </a:ext>
            </a:extLst>
          </dgm14:cNvPr>
        </a:ext>
      </dgm:extLst>
    </dgm:pt>
    <dgm:pt modelId="{16A46D62-B847-4E1D-A15E-0F28CE775D63}">
      <dgm:prSet phldrT="[Text]" phldr="1"/>
      <dgm:spPr/>
      <dgm:t>
        <a:bodyPr/>
        <a:lstStyle/>
        <a:p>
          <a:endParaRPr lang="en-AU"/>
        </a:p>
      </dgm:t>
    </dgm:pt>
    <dgm:pt modelId="{00565329-2577-4F2B-8014-8BD422AE51E0}" type="parTrans" cxnId="{CA733BE0-0553-4550-A8F9-14C1C56C3BCD}">
      <dgm:prSet/>
      <dgm:spPr/>
      <dgm:t>
        <a:bodyPr/>
        <a:lstStyle/>
        <a:p>
          <a:endParaRPr lang="en-AU"/>
        </a:p>
      </dgm:t>
    </dgm:pt>
    <dgm:pt modelId="{E8AA8271-41C9-4E0A-89D3-C410B15514DD}" type="sibTrans" cxnId="{CA733BE0-0553-4550-A8F9-14C1C56C3BCD}">
      <dgm:prSet/>
      <dgm:spPr>
        <a:blipFill>
          <a:blip xmlns:r="http://schemas.openxmlformats.org/officeDocument/2006/relationships" r:embed="rId4"/>
          <a:srcRect/>
          <a:stretch>
            <a:fillRect l="-14000" r="-14000"/>
          </a:stretch>
        </a:blipFill>
      </dgm:spPr>
      <dgm:t>
        <a:bodyPr/>
        <a:lstStyle/>
        <a:p>
          <a:endParaRPr lang="en-AU"/>
        </a:p>
      </dgm:t>
      <dgm:extLst>
        <a:ext uri="{E40237B7-FDA0-4F09-8148-C483321AD2D9}">
          <dgm14:cNvPr xmlns:dgm14="http://schemas.microsoft.com/office/drawing/2010/diagram" id="0" name="" descr="A person holding a computer&#10;&#10;Description automatically generated">
            <a:extLst>
              <a:ext uri="{FF2B5EF4-FFF2-40B4-BE49-F238E27FC236}">
                <a16:creationId xmlns:a16="http://schemas.microsoft.com/office/drawing/2014/main" id="{A9484BAB-C5C3-40B5-8EA5-2A0A1921FFA2}"/>
              </a:ext>
            </a:extLst>
          </dgm14:cNvPr>
        </a:ext>
      </dgm:extLst>
    </dgm:pt>
    <dgm:pt modelId="{DBB6B1F7-087A-489F-B38B-5CD300D970CB}">
      <dgm:prSet phldrT="[Text]" phldr="1"/>
      <dgm:spPr/>
      <dgm:t>
        <a:bodyPr/>
        <a:lstStyle/>
        <a:p>
          <a:endParaRPr lang="en-AU"/>
        </a:p>
      </dgm:t>
    </dgm:pt>
    <dgm:pt modelId="{F940A223-58F5-4D00-8A73-B255C8212AE1}" type="parTrans" cxnId="{2A9EC577-6E92-4B47-A813-85D9923CC3DD}">
      <dgm:prSet/>
      <dgm:spPr/>
      <dgm:t>
        <a:bodyPr/>
        <a:lstStyle/>
        <a:p>
          <a:endParaRPr lang="en-AU"/>
        </a:p>
      </dgm:t>
    </dgm:pt>
    <dgm:pt modelId="{97D45464-5B5D-4CB8-8AC7-0C420924C634}" type="sibTrans" cxnId="{2A9EC577-6E92-4B47-A813-85D9923CC3DD}">
      <dgm:prSet/>
      <dgm:spPr>
        <a:blipFill>
          <a:blip xmlns:r="http://schemas.openxmlformats.org/officeDocument/2006/relationships" r:embed="rId5"/>
          <a:srcRect/>
          <a:stretch>
            <a:fillRect l="-14000" r="-14000"/>
          </a:stretch>
        </a:blipFill>
      </dgm:spPr>
      <dgm:t>
        <a:bodyPr/>
        <a:lstStyle/>
        <a:p>
          <a:endParaRPr lang="en-AU"/>
        </a:p>
      </dgm:t>
      <dgm:extLst>
        <a:ext uri="{E40237B7-FDA0-4F09-8148-C483321AD2D9}">
          <dgm14:cNvPr xmlns:dgm14="http://schemas.microsoft.com/office/drawing/2010/diagram" id="0" name="" descr="A picture containing wall, person, man, indoor&#10;&#10;Description automatically generated">
            <a:extLst>
              <a:ext uri="{FF2B5EF4-FFF2-40B4-BE49-F238E27FC236}">
                <a16:creationId xmlns:a16="http://schemas.microsoft.com/office/drawing/2014/main" id="{41F9B51A-C16C-4D93-A66E-0EE8A2C489E8}"/>
              </a:ext>
            </a:extLst>
          </dgm14:cNvPr>
        </a:ext>
      </dgm:extLst>
    </dgm:pt>
    <dgm:pt modelId="{3543758C-1F64-408B-A252-B0A0504C8EF2}" type="pres">
      <dgm:prSet presAssocID="{4040BDDF-0694-470F-B061-BB1F6B42154D}" presName="Name0" presStyleCnt="0">
        <dgm:presLayoutVars>
          <dgm:chMax val="21"/>
          <dgm:chPref val="21"/>
        </dgm:presLayoutVars>
      </dgm:prSet>
      <dgm:spPr/>
    </dgm:pt>
    <dgm:pt modelId="{31FA2DE3-6ED4-4BC2-8987-DD736238D312}" type="pres">
      <dgm:prSet presAssocID="{2F31E665-BFB1-493C-9228-ED34CABD52D7}" presName="text1" presStyleCnt="0"/>
      <dgm:spPr/>
    </dgm:pt>
    <dgm:pt modelId="{774239DF-EAF7-4B6C-941F-147C40C39C2E}" type="pres">
      <dgm:prSet presAssocID="{2F31E665-BFB1-493C-9228-ED34CABD52D7}" presName="textRepeatNode" presStyleLbl="alignNode1" presStyleIdx="0" presStyleCnt="5">
        <dgm:presLayoutVars>
          <dgm:chMax val="0"/>
          <dgm:chPref val="0"/>
          <dgm:bulletEnabled val="1"/>
        </dgm:presLayoutVars>
      </dgm:prSet>
      <dgm:spPr/>
    </dgm:pt>
    <dgm:pt modelId="{51EC1B3B-8F8C-4869-B15A-DC9A0990E646}" type="pres">
      <dgm:prSet presAssocID="{2F31E665-BFB1-493C-9228-ED34CABD52D7}" presName="textaccent1" presStyleCnt="0"/>
      <dgm:spPr/>
    </dgm:pt>
    <dgm:pt modelId="{83F21D76-7365-4CD9-B6D9-342E2969A5E2}" type="pres">
      <dgm:prSet presAssocID="{2F31E665-BFB1-493C-9228-ED34CABD52D7}" presName="accentRepeatNode" presStyleLbl="solidAlignAcc1" presStyleIdx="0" presStyleCnt="10"/>
      <dgm:spPr/>
    </dgm:pt>
    <dgm:pt modelId="{B484F926-73FA-43E6-A7E1-7FC21BCA4E6B}" type="pres">
      <dgm:prSet presAssocID="{1EAAF224-FC89-49C6-8652-B18AA873B9F9}" presName="image1" presStyleCnt="0"/>
      <dgm:spPr/>
    </dgm:pt>
    <dgm:pt modelId="{CF7E1D0E-83AD-4249-AC0E-0EF7EF7A35F5}" type="pres">
      <dgm:prSet presAssocID="{1EAAF224-FC89-49C6-8652-B18AA873B9F9}" presName="imageRepeatNode" presStyleLbl="alignAcc1" presStyleIdx="0" presStyleCnt="5"/>
      <dgm:spPr/>
    </dgm:pt>
    <dgm:pt modelId="{50C6EA3E-8B85-4862-919E-9E4E6BE4488A}" type="pres">
      <dgm:prSet presAssocID="{1EAAF224-FC89-49C6-8652-B18AA873B9F9}" presName="imageaccent1" presStyleCnt="0"/>
      <dgm:spPr/>
    </dgm:pt>
    <dgm:pt modelId="{6F37CD36-31CC-4B2B-9BFB-6C872981FD1D}" type="pres">
      <dgm:prSet presAssocID="{1EAAF224-FC89-49C6-8652-B18AA873B9F9}" presName="accentRepeatNode" presStyleLbl="solidAlignAcc1" presStyleIdx="1" presStyleCnt="10"/>
      <dgm:spPr/>
    </dgm:pt>
    <dgm:pt modelId="{5FEA8756-82B7-45F3-86F5-7EBC8FE52FF8}" type="pres">
      <dgm:prSet presAssocID="{EDEED7A3-793D-436B-AE54-E2F72E7E6DE0}" presName="text2" presStyleCnt="0"/>
      <dgm:spPr/>
    </dgm:pt>
    <dgm:pt modelId="{197038A8-ED56-4AA9-9CCA-01BB1E3F2F6A}" type="pres">
      <dgm:prSet presAssocID="{EDEED7A3-793D-436B-AE54-E2F72E7E6DE0}" presName="textRepeatNode" presStyleLbl="alignNode1" presStyleIdx="1" presStyleCnt="5">
        <dgm:presLayoutVars>
          <dgm:chMax val="0"/>
          <dgm:chPref val="0"/>
          <dgm:bulletEnabled val="1"/>
        </dgm:presLayoutVars>
      </dgm:prSet>
      <dgm:spPr/>
    </dgm:pt>
    <dgm:pt modelId="{C44B25D5-C2EE-4CFF-A502-64BB36541421}" type="pres">
      <dgm:prSet presAssocID="{EDEED7A3-793D-436B-AE54-E2F72E7E6DE0}" presName="textaccent2" presStyleCnt="0"/>
      <dgm:spPr/>
    </dgm:pt>
    <dgm:pt modelId="{CFCD336C-E240-4365-8715-B7145FECABD3}" type="pres">
      <dgm:prSet presAssocID="{EDEED7A3-793D-436B-AE54-E2F72E7E6DE0}" presName="accentRepeatNode" presStyleLbl="solidAlignAcc1" presStyleIdx="2" presStyleCnt="10"/>
      <dgm:spPr/>
    </dgm:pt>
    <dgm:pt modelId="{82B3AB3E-CFEF-488B-B048-DFAE6F949562}" type="pres">
      <dgm:prSet presAssocID="{A505EF2E-90C6-4413-85D6-5EB6C7B0C310}" presName="image2" presStyleCnt="0"/>
      <dgm:spPr/>
    </dgm:pt>
    <dgm:pt modelId="{4467FC08-E8E2-4AFF-A836-3D761B66D378}" type="pres">
      <dgm:prSet presAssocID="{A505EF2E-90C6-4413-85D6-5EB6C7B0C310}" presName="imageRepeatNode" presStyleLbl="alignAcc1" presStyleIdx="1" presStyleCnt="5"/>
      <dgm:spPr/>
    </dgm:pt>
    <dgm:pt modelId="{8947431B-01B0-4EA7-A3FB-2C554E5A3906}" type="pres">
      <dgm:prSet presAssocID="{A505EF2E-90C6-4413-85D6-5EB6C7B0C310}" presName="imageaccent2" presStyleCnt="0"/>
      <dgm:spPr/>
    </dgm:pt>
    <dgm:pt modelId="{F609DC72-998C-49F9-A101-6A69539C643F}" type="pres">
      <dgm:prSet presAssocID="{A505EF2E-90C6-4413-85D6-5EB6C7B0C310}" presName="accentRepeatNode" presStyleLbl="solidAlignAcc1" presStyleIdx="3" presStyleCnt="10"/>
      <dgm:spPr/>
    </dgm:pt>
    <dgm:pt modelId="{CB3DC741-5E01-4D5D-A5F9-619EFD72ABD1}" type="pres">
      <dgm:prSet presAssocID="{613AF231-24A1-40D9-B1C9-79E7050A3561}" presName="text3" presStyleCnt="0"/>
      <dgm:spPr/>
    </dgm:pt>
    <dgm:pt modelId="{6D54BA6E-613A-4941-8A9A-71A18F7206B2}" type="pres">
      <dgm:prSet presAssocID="{613AF231-24A1-40D9-B1C9-79E7050A3561}" presName="textRepeatNode" presStyleLbl="alignNode1" presStyleIdx="2" presStyleCnt="5">
        <dgm:presLayoutVars>
          <dgm:chMax val="0"/>
          <dgm:chPref val="0"/>
          <dgm:bulletEnabled val="1"/>
        </dgm:presLayoutVars>
      </dgm:prSet>
      <dgm:spPr/>
    </dgm:pt>
    <dgm:pt modelId="{7EAD0520-24A9-426A-8EA1-6C0328DFAD95}" type="pres">
      <dgm:prSet presAssocID="{613AF231-24A1-40D9-B1C9-79E7050A3561}" presName="textaccent3" presStyleCnt="0"/>
      <dgm:spPr/>
    </dgm:pt>
    <dgm:pt modelId="{50AD70F5-CD2A-4AEA-810C-A13875E27FFB}" type="pres">
      <dgm:prSet presAssocID="{613AF231-24A1-40D9-B1C9-79E7050A3561}" presName="accentRepeatNode" presStyleLbl="solidAlignAcc1" presStyleIdx="4" presStyleCnt="10"/>
      <dgm:spPr/>
    </dgm:pt>
    <dgm:pt modelId="{54474D51-ABF9-4F79-8ECC-8F08658F5C47}" type="pres">
      <dgm:prSet presAssocID="{C88A1CAE-48E2-4F4B-A18C-231D5C77F595}" presName="image3" presStyleCnt="0"/>
      <dgm:spPr/>
    </dgm:pt>
    <dgm:pt modelId="{74B72C69-03D8-496C-AC96-C0FB5C07652C}" type="pres">
      <dgm:prSet presAssocID="{C88A1CAE-48E2-4F4B-A18C-231D5C77F595}" presName="imageRepeatNode" presStyleLbl="alignAcc1" presStyleIdx="2" presStyleCnt="5"/>
      <dgm:spPr/>
    </dgm:pt>
    <dgm:pt modelId="{101CD4B2-5EA3-425A-9507-16D087A61F96}" type="pres">
      <dgm:prSet presAssocID="{C88A1CAE-48E2-4F4B-A18C-231D5C77F595}" presName="imageaccent3" presStyleCnt="0"/>
      <dgm:spPr/>
    </dgm:pt>
    <dgm:pt modelId="{6E532E40-1339-445E-886B-AB785DA722AD}" type="pres">
      <dgm:prSet presAssocID="{C88A1CAE-48E2-4F4B-A18C-231D5C77F595}" presName="accentRepeatNode" presStyleLbl="solidAlignAcc1" presStyleIdx="5" presStyleCnt="10"/>
      <dgm:spPr/>
    </dgm:pt>
    <dgm:pt modelId="{9943E945-E142-4AE3-9CF1-47C3C242848E}" type="pres">
      <dgm:prSet presAssocID="{16A46D62-B847-4E1D-A15E-0F28CE775D63}" presName="text4" presStyleCnt="0"/>
      <dgm:spPr/>
    </dgm:pt>
    <dgm:pt modelId="{926DB330-82E3-49B0-BB58-BB297D4AE666}" type="pres">
      <dgm:prSet presAssocID="{16A46D62-B847-4E1D-A15E-0F28CE775D63}" presName="textRepeatNode" presStyleLbl="alignNode1" presStyleIdx="3" presStyleCnt="5">
        <dgm:presLayoutVars>
          <dgm:chMax val="0"/>
          <dgm:chPref val="0"/>
          <dgm:bulletEnabled val="1"/>
        </dgm:presLayoutVars>
      </dgm:prSet>
      <dgm:spPr/>
    </dgm:pt>
    <dgm:pt modelId="{B290522A-B1CD-435C-93EE-333DAA9D6B85}" type="pres">
      <dgm:prSet presAssocID="{16A46D62-B847-4E1D-A15E-0F28CE775D63}" presName="textaccent4" presStyleCnt="0"/>
      <dgm:spPr/>
    </dgm:pt>
    <dgm:pt modelId="{42F876E1-7922-409B-BD17-B0E6E8D55EA6}" type="pres">
      <dgm:prSet presAssocID="{16A46D62-B847-4E1D-A15E-0F28CE775D63}" presName="accentRepeatNode" presStyleLbl="solidAlignAcc1" presStyleIdx="6" presStyleCnt="10"/>
      <dgm:spPr/>
    </dgm:pt>
    <dgm:pt modelId="{995FA05E-CEDA-4309-A849-3A9C749EAF35}" type="pres">
      <dgm:prSet presAssocID="{E8AA8271-41C9-4E0A-89D3-C410B15514DD}" presName="image4" presStyleCnt="0"/>
      <dgm:spPr/>
    </dgm:pt>
    <dgm:pt modelId="{1A38E204-96B9-411C-BCA0-5A53487A2BE4}" type="pres">
      <dgm:prSet presAssocID="{E8AA8271-41C9-4E0A-89D3-C410B15514DD}" presName="imageRepeatNode" presStyleLbl="alignAcc1" presStyleIdx="3" presStyleCnt="5"/>
      <dgm:spPr/>
    </dgm:pt>
    <dgm:pt modelId="{79A47AD9-0273-41BA-B57D-3EE18582A030}" type="pres">
      <dgm:prSet presAssocID="{E8AA8271-41C9-4E0A-89D3-C410B15514DD}" presName="imageaccent4" presStyleCnt="0"/>
      <dgm:spPr/>
    </dgm:pt>
    <dgm:pt modelId="{2D524143-5C2B-4A99-B6FD-EBC311CB70AE}" type="pres">
      <dgm:prSet presAssocID="{E8AA8271-41C9-4E0A-89D3-C410B15514DD}" presName="accentRepeatNode" presStyleLbl="solidAlignAcc1" presStyleIdx="7" presStyleCnt="10"/>
      <dgm:spPr/>
    </dgm:pt>
    <dgm:pt modelId="{4EC8B04F-01FA-4C40-A44A-A14D6ED773F0}" type="pres">
      <dgm:prSet presAssocID="{DBB6B1F7-087A-489F-B38B-5CD300D970CB}" presName="text5" presStyleCnt="0"/>
      <dgm:spPr/>
    </dgm:pt>
    <dgm:pt modelId="{0F4579D0-1B2F-4120-8CF2-1D18CB350237}" type="pres">
      <dgm:prSet presAssocID="{DBB6B1F7-087A-489F-B38B-5CD300D970CB}" presName="textRepeatNode" presStyleLbl="alignNode1" presStyleIdx="4" presStyleCnt="5">
        <dgm:presLayoutVars>
          <dgm:chMax val="0"/>
          <dgm:chPref val="0"/>
          <dgm:bulletEnabled val="1"/>
        </dgm:presLayoutVars>
      </dgm:prSet>
      <dgm:spPr/>
    </dgm:pt>
    <dgm:pt modelId="{68F083F7-6887-4E73-AAF6-C4C1C864CE3D}" type="pres">
      <dgm:prSet presAssocID="{DBB6B1F7-087A-489F-B38B-5CD300D970CB}" presName="textaccent5" presStyleCnt="0"/>
      <dgm:spPr/>
    </dgm:pt>
    <dgm:pt modelId="{B6000403-0B71-4208-8884-CF28F4C84104}" type="pres">
      <dgm:prSet presAssocID="{DBB6B1F7-087A-489F-B38B-5CD300D970CB}" presName="accentRepeatNode" presStyleLbl="solidAlignAcc1" presStyleIdx="8" presStyleCnt="10"/>
      <dgm:spPr/>
    </dgm:pt>
    <dgm:pt modelId="{B3E862F8-354C-405E-977F-DD7FDC4DEF21}" type="pres">
      <dgm:prSet presAssocID="{97D45464-5B5D-4CB8-8AC7-0C420924C634}" presName="image5" presStyleCnt="0"/>
      <dgm:spPr/>
    </dgm:pt>
    <dgm:pt modelId="{5B0BDFCA-A811-40FC-AF92-9518127D241E}" type="pres">
      <dgm:prSet presAssocID="{97D45464-5B5D-4CB8-8AC7-0C420924C634}" presName="imageRepeatNode" presStyleLbl="alignAcc1" presStyleIdx="4" presStyleCnt="5"/>
      <dgm:spPr/>
    </dgm:pt>
    <dgm:pt modelId="{AD2A89CA-62F1-4ED3-A1FC-1C7EEEA69A8F}" type="pres">
      <dgm:prSet presAssocID="{97D45464-5B5D-4CB8-8AC7-0C420924C634}" presName="imageaccent5" presStyleCnt="0"/>
      <dgm:spPr/>
    </dgm:pt>
    <dgm:pt modelId="{105BE5B7-F2C7-4574-994D-63F34C81B832}" type="pres">
      <dgm:prSet presAssocID="{97D45464-5B5D-4CB8-8AC7-0C420924C634}" presName="accentRepeatNode" presStyleLbl="solidAlignAcc1" presStyleIdx="9" presStyleCnt="10"/>
      <dgm:spPr/>
    </dgm:pt>
  </dgm:ptLst>
  <dgm:cxnLst>
    <dgm:cxn modelId="{C046691E-7360-41EB-A2B5-82EEB899CF7E}" type="presOf" srcId="{16A46D62-B847-4E1D-A15E-0F28CE775D63}" destId="{926DB330-82E3-49B0-BB58-BB297D4AE666}" srcOrd="0" destOrd="0" presId="urn:microsoft.com/office/officeart/2008/layout/HexagonCluster"/>
    <dgm:cxn modelId="{5998742F-E8EC-4E5E-B9F3-D178AFF7B8BB}" srcId="{4040BDDF-0694-470F-B061-BB1F6B42154D}" destId="{EDEED7A3-793D-436B-AE54-E2F72E7E6DE0}" srcOrd="1" destOrd="0" parTransId="{C2A4D61D-972B-44CE-A8D5-8F0C2FBDBEDB}" sibTransId="{A505EF2E-90C6-4413-85D6-5EB6C7B0C310}"/>
    <dgm:cxn modelId="{DC458834-9518-4B69-A315-02F3AFAED2BA}" type="presOf" srcId="{EDEED7A3-793D-436B-AE54-E2F72E7E6DE0}" destId="{197038A8-ED56-4AA9-9CCA-01BB1E3F2F6A}" srcOrd="0" destOrd="0" presId="urn:microsoft.com/office/officeart/2008/layout/HexagonCluster"/>
    <dgm:cxn modelId="{ACCFAB4A-B591-4817-8E52-87A13874FE7D}" type="presOf" srcId="{A505EF2E-90C6-4413-85D6-5EB6C7B0C310}" destId="{4467FC08-E8E2-4AFF-A836-3D761B66D378}" srcOrd="0" destOrd="0" presId="urn:microsoft.com/office/officeart/2008/layout/HexagonCluster"/>
    <dgm:cxn modelId="{37CC3C72-062E-45F5-AFA8-130B852317BF}" type="presOf" srcId="{2F31E665-BFB1-493C-9228-ED34CABD52D7}" destId="{774239DF-EAF7-4B6C-941F-147C40C39C2E}" srcOrd="0" destOrd="0" presId="urn:microsoft.com/office/officeart/2008/layout/HexagonCluster"/>
    <dgm:cxn modelId="{9ACBE456-E7F6-4604-B395-B6F153CF1584}" srcId="{4040BDDF-0694-470F-B061-BB1F6B42154D}" destId="{2F31E665-BFB1-493C-9228-ED34CABD52D7}" srcOrd="0" destOrd="0" parTransId="{77065766-7011-47D9-92D8-9F3FEDCCC0EA}" sibTransId="{1EAAF224-FC89-49C6-8652-B18AA873B9F9}"/>
    <dgm:cxn modelId="{2A9EC577-6E92-4B47-A813-85D9923CC3DD}" srcId="{4040BDDF-0694-470F-B061-BB1F6B42154D}" destId="{DBB6B1F7-087A-489F-B38B-5CD300D970CB}" srcOrd="4" destOrd="0" parTransId="{F940A223-58F5-4D00-8A73-B255C8212AE1}" sibTransId="{97D45464-5B5D-4CB8-8AC7-0C420924C634}"/>
    <dgm:cxn modelId="{BE9EBD7C-182A-4959-876A-23B28D77621D}" type="presOf" srcId="{DBB6B1F7-087A-489F-B38B-5CD300D970CB}" destId="{0F4579D0-1B2F-4120-8CF2-1D18CB350237}" srcOrd="0" destOrd="0" presId="urn:microsoft.com/office/officeart/2008/layout/HexagonCluster"/>
    <dgm:cxn modelId="{27B3E680-4144-4ECC-91E8-F88F94A8905B}" type="presOf" srcId="{4040BDDF-0694-470F-B061-BB1F6B42154D}" destId="{3543758C-1F64-408B-A252-B0A0504C8EF2}" srcOrd="0" destOrd="0" presId="urn:microsoft.com/office/officeart/2008/layout/HexagonCluster"/>
    <dgm:cxn modelId="{6824C990-8B54-490A-B90A-99CB38428379}" type="presOf" srcId="{613AF231-24A1-40D9-B1C9-79E7050A3561}" destId="{6D54BA6E-613A-4941-8A9A-71A18F7206B2}" srcOrd="0" destOrd="0" presId="urn:microsoft.com/office/officeart/2008/layout/HexagonCluster"/>
    <dgm:cxn modelId="{EFC720A2-D0A9-47AA-83D6-1A974DE7F057}" type="presOf" srcId="{97D45464-5B5D-4CB8-8AC7-0C420924C634}" destId="{5B0BDFCA-A811-40FC-AF92-9518127D241E}" srcOrd="0" destOrd="0" presId="urn:microsoft.com/office/officeart/2008/layout/HexagonCluster"/>
    <dgm:cxn modelId="{D3419FA5-C8F3-46AC-B738-C0303E93D977}" srcId="{4040BDDF-0694-470F-B061-BB1F6B42154D}" destId="{613AF231-24A1-40D9-B1C9-79E7050A3561}" srcOrd="2" destOrd="0" parTransId="{269D87A2-81A4-4C81-9BF4-DC0504C76506}" sibTransId="{C88A1CAE-48E2-4F4B-A18C-231D5C77F595}"/>
    <dgm:cxn modelId="{CA733BE0-0553-4550-A8F9-14C1C56C3BCD}" srcId="{4040BDDF-0694-470F-B061-BB1F6B42154D}" destId="{16A46D62-B847-4E1D-A15E-0F28CE775D63}" srcOrd="3" destOrd="0" parTransId="{00565329-2577-4F2B-8014-8BD422AE51E0}" sibTransId="{E8AA8271-41C9-4E0A-89D3-C410B15514DD}"/>
    <dgm:cxn modelId="{AD0AACE8-5ABA-4628-A59B-B7970DBEAEDC}" type="presOf" srcId="{1EAAF224-FC89-49C6-8652-B18AA873B9F9}" destId="{CF7E1D0E-83AD-4249-AC0E-0EF7EF7A35F5}" srcOrd="0" destOrd="0" presId="urn:microsoft.com/office/officeart/2008/layout/HexagonCluster"/>
    <dgm:cxn modelId="{8D6840EA-19E3-4D3A-8FD3-B6B75C9807AF}" type="presOf" srcId="{E8AA8271-41C9-4E0A-89D3-C410B15514DD}" destId="{1A38E204-96B9-411C-BCA0-5A53487A2BE4}" srcOrd="0" destOrd="0" presId="urn:microsoft.com/office/officeart/2008/layout/HexagonCluster"/>
    <dgm:cxn modelId="{0BE031F1-B255-4DBD-8234-9109C586B767}" type="presOf" srcId="{C88A1CAE-48E2-4F4B-A18C-231D5C77F595}" destId="{74B72C69-03D8-496C-AC96-C0FB5C07652C}" srcOrd="0" destOrd="0" presId="urn:microsoft.com/office/officeart/2008/layout/HexagonCluster"/>
    <dgm:cxn modelId="{8B9BC1DB-A469-4EC4-ADD3-013E674B07A0}" type="presParOf" srcId="{3543758C-1F64-408B-A252-B0A0504C8EF2}" destId="{31FA2DE3-6ED4-4BC2-8987-DD736238D312}" srcOrd="0" destOrd="0" presId="urn:microsoft.com/office/officeart/2008/layout/HexagonCluster"/>
    <dgm:cxn modelId="{62C643F6-671B-4BF9-8045-6277F4E10FE3}" type="presParOf" srcId="{31FA2DE3-6ED4-4BC2-8987-DD736238D312}" destId="{774239DF-EAF7-4B6C-941F-147C40C39C2E}" srcOrd="0" destOrd="0" presId="urn:microsoft.com/office/officeart/2008/layout/HexagonCluster"/>
    <dgm:cxn modelId="{2FD5B26A-F268-4DF8-999D-7FC737B1B131}" type="presParOf" srcId="{3543758C-1F64-408B-A252-B0A0504C8EF2}" destId="{51EC1B3B-8F8C-4869-B15A-DC9A0990E646}" srcOrd="1" destOrd="0" presId="urn:microsoft.com/office/officeart/2008/layout/HexagonCluster"/>
    <dgm:cxn modelId="{CBC47BCB-6ECF-4278-9E37-8EEA3469E295}" type="presParOf" srcId="{51EC1B3B-8F8C-4869-B15A-DC9A0990E646}" destId="{83F21D76-7365-4CD9-B6D9-342E2969A5E2}" srcOrd="0" destOrd="0" presId="urn:microsoft.com/office/officeart/2008/layout/HexagonCluster"/>
    <dgm:cxn modelId="{10862B6F-8446-4CD0-B6D0-6A5B642B3451}" type="presParOf" srcId="{3543758C-1F64-408B-A252-B0A0504C8EF2}" destId="{B484F926-73FA-43E6-A7E1-7FC21BCA4E6B}" srcOrd="2" destOrd="0" presId="urn:microsoft.com/office/officeart/2008/layout/HexagonCluster"/>
    <dgm:cxn modelId="{367E22D2-66B5-497E-AA28-392FC2A2CFDF}" type="presParOf" srcId="{B484F926-73FA-43E6-A7E1-7FC21BCA4E6B}" destId="{CF7E1D0E-83AD-4249-AC0E-0EF7EF7A35F5}" srcOrd="0" destOrd="0" presId="urn:microsoft.com/office/officeart/2008/layout/HexagonCluster"/>
    <dgm:cxn modelId="{1759405F-860F-4F25-96FB-948068A43C40}" type="presParOf" srcId="{3543758C-1F64-408B-A252-B0A0504C8EF2}" destId="{50C6EA3E-8B85-4862-919E-9E4E6BE4488A}" srcOrd="3" destOrd="0" presId="urn:microsoft.com/office/officeart/2008/layout/HexagonCluster"/>
    <dgm:cxn modelId="{C1EBDA81-A775-42BA-8787-C9E8D7A2BF08}" type="presParOf" srcId="{50C6EA3E-8B85-4862-919E-9E4E6BE4488A}" destId="{6F37CD36-31CC-4B2B-9BFB-6C872981FD1D}" srcOrd="0" destOrd="0" presId="urn:microsoft.com/office/officeart/2008/layout/HexagonCluster"/>
    <dgm:cxn modelId="{92441921-F2D0-415E-A9EA-E434E8CDCEB4}" type="presParOf" srcId="{3543758C-1F64-408B-A252-B0A0504C8EF2}" destId="{5FEA8756-82B7-45F3-86F5-7EBC8FE52FF8}" srcOrd="4" destOrd="0" presId="urn:microsoft.com/office/officeart/2008/layout/HexagonCluster"/>
    <dgm:cxn modelId="{697651EB-762B-4DBE-B3AC-E1E8C02B503A}" type="presParOf" srcId="{5FEA8756-82B7-45F3-86F5-7EBC8FE52FF8}" destId="{197038A8-ED56-4AA9-9CCA-01BB1E3F2F6A}" srcOrd="0" destOrd="0" presId="urn:microsoft.com/office/officeart/2008/layout/HexagonCluster"/>
    <dgm:cxn modelId="{E96A9AD5-02C8-45AA-9DC3-05051C63789D}" type="presParOf" srcId="{3543758C-1F64-408B-A252-B0A0504C8EF2}" destId="{C44B25D5-C2EE-4CFF-A502-64BB36541421}" srcOrd="5" destOrd="0" presId="urn:microsoft.com/office/officeart/2008/layout/HexagonCluster"/>
    <dgm:cxn modelId="{7789410E-36CF-4731-97BD-84BC1C345277}" type="presParOf" srcId="{C44B25D5-C2EE-4CFF-A502-64BB36541421}" destId="{CFCD336C-E240-4365-8715-B7145FECABD3}" srcOrd="0" destOrd="0" presId="urn:microsoft.com/office/officeart/2008/layout/HexagonCluster"/>
    <dgm:cxn modelId="{BA23C2C0-664B-4073-9443-845A836617D2}" type="presParOf" srcId="{3543758C-1F64-408B-A252-B0A0504C8EF2}" destId="{82B3AB3E-CFEF-488B-B048-DFAE6F949562}" srcOrd="6" destOrd="0" presId="urn:microsoft.com/office/officeart/2008/layout/HexagonCluster"/>
    <dgm:cxn modelId="{0FCA1A63-E885-4452-BA20-D0E24C62B6D2}" type="presParOf" srcId="{82B3AB3E-CFEF-488B-B048-DFAE6F949562}" destId="{4467FC08-E8E2-4AFF-A836-3D761B66D378}" srcOrd="0" destOrd="0" presId="urn:microsoft.com/office/officeart/2008/layout/HexagonCluster"/>
    <dgm:cxn modelId="{E4D8AE3B-7E83-4079-ADAF-C7B3CF84F55C}" type="presParOf" srcId="{3543758C-1F64-408B-A252-B0A0504C8EF2}" destId="{8947431B-01B0-4EA7-A3FB-2C554E5A3906}" srcOrd="7" destOrd="0" presId="urn:microsoft.com/office/officeart/2008/layout/HexagonCluster"/>
    <dgm:cxn modelId="{E096F3C8-B0B3-473C-B846-0487B376FB9F}" type="presParOf" srcId="{8947431B-01B0-4EA7-A3FB-2C554E5A3906}" destId="{F609DC72-998C-49F9-A101-6A69539C643F}" srcOrd="0" destOrd="0" presId="urn:microsoft.com/office/officeart/2008/layout/HexagonCluster"/>
    <dgm:cxn modelId="{02A2A01D-718B-4488-92D3-8C795859BBE1}" type="presParOf" srcId="{3543758C-1F64-408B-A252-B0A0504C8EF2}" destId="{CB3DC741-5E01-4D5D-A5F9-619EFD72ABD1}" srcOrd="8" destOrd="0" presId="urn:microsoft.com/office/officeart/2008/layout/HexagonCluster"/>
    <dgm:cxn modelId="{A3287906-B31F-484B-9CB6-44FD7E90AEA2}" type="presParOf" srcId="{CB3DC741-5E01-4D5D-A5F9-619EFD72ABD1}" destId="{6D54BA6E-613A-4941-8A9A-71A18F7206B2}" srcOrd="0" destOrd="0" presId="urn:microsoft.com/office/officeart/2008/layout/HexagonCluster"/>
    <dgm:cxn modelId="{0461360C-121B-4FE6-B293-CFA68F01F7D5}" type="presParOf" srcId="{3543758C-1F64-408B-A252-B0A0504C8EF2}" destId="{7EAD0520-24A9-426A-8EA1-6C0328DFAD95}" srcOrd="9" destOrd="0" presId="urn:microsoft.com/office/officeart/2008/layout/HexagonCluster"/>
    <dgm:cxn modelId="{E2694DC7-DAF5-464C-A477-FBAF8B40D4D0}" type="presParOf" srcId="{7EAD0520-24A9-426A-8EA1-6C0328DFAD95}" destId="{50AD70F5-CD2A-4AEA-810C-A13875E27FFB}" srcOrd="0" destOrd="0" presId="urn:microsoft.com/office/officeart/2008/layout/HexagonCluster"/>
    <dgm:cxn modelId="{018DD1BB-5DC3-43B8-B4B5-84339A6546FC}" type="presParOf" srcId="{3543758C-1F64-408B-A252-B0A0504C8EF2}" destId="{54474D51-ABF9-4F79-8ECC-8F08658F5C47}" srcOrd="10" destOrd="0" presId="urn:microsoft.com/office/officeart/2008/layout/HexagonCluster"/>
    <dgm:cxn modelId="{1E3C9F0F-B054-474E-88B2-3A04283D79BA}" type="presParOf" srcId="{54474D51-ABF9-4F79-8ECC-8F08658F5C47}" destId="{74B72C69-03D8-496C-AC96-C0FB5C07652C}" srcOrd="0" destOrd="0" presId="urn:microsoft.com/office/officeart/2008/layout/HexagonCluster"/>
    <dgm:cxn modelId="{E7809AEA-A0FB-47F0-908B-8985F899E5EC}" type="presParOf" srcId="{3543758C-1F64-408B-A252-B0A0504C8EF2}" destId="{101CD4B2-5EA3-425A-9507-16D087A61F96}" srcOrd="11" destOrd="0" presId="urn:microsoft.com/office/officeart/2008/layout/HexagonCluster"/>
    <dgm:cxn modelId="{D427A78B-AE97-4B78-8A2D-31A7168BAEF3}" type="presParOf" srcId="{101CD4B2-5EA3-425A-9507-16D087A61F96}" destId="{6E532E40-1339-445E-886B-AB785DA722AD}" srcOrd="0" destOrd="0" presId="urn:microsoft.com/office/officeart/2008/layout/HexagonCluster"/>
    <dgm:cxn modelId="{1E9AF161-7B01-481E-A90F-7DA96B2DE667}" type="presParOf" srcId="{3543758C-1F64-408B-A252-B0A0504C8EF2}" destId="{9943E945-E142-4AE3-9CF1-47C3C242848E}" srcOrd="12" destOrd="0" presId="urn:microsoft.com/office/officeart/2008/layout/HexagonCluster"/>
    <dgm:cxn modelId="{801EE310-0375-491C-8011-25447D18CAD7}" type="presParOf" srcId="{9943E945-E142-4AE3-9CF1-47C3C242848E}" destId="{926DB330-82E3-49B0-BB58-BB297D4AE666}" srcOrd="0" destOrd="0" presId="urn:microsoft.com/office/officeart/2008/layout/HexagonCluster"/>
    <dgm:cxn modelId="{E3B3F1E1-1767-4B87-B835-DAB1F98F8010}" type="presParOf" srcId="{3543758C-1F64-408B-A252-B0A0504C8EF2}" destId="{B290522A-B1CD-435C-93EE-333DAA9D6B85}" srcOrd="13" destOrd="0" presId="urn:microsoft.com/office/officeart/2008/layout/HexagonCluster"/>
    <dgm:cxn modelId="{D5F62D32-E068-4E46-9822-477D6BAD1070}" type="presParOf" srcId="{B290522A-B1CD-435C-93EE-333DAA9D6B85}" destId="{42F876E1-7922-409B-BD17-B0E6E8D55EA6}" srcOrd="0" destOrd="0" presId="urn:microsoft.com/office/officeart/2008/layout/HexagonCluster"/>
    <dgm:cxn modelId="{D70FE8B5-F92B-4D0C-9402-4217B442E37D}" type="presParOf" srcId="{3543758C-1F64-408B-A252-B0A0504C8EF2}" destId="{995FA05E-CEDA-4309-A849-3A9C749EAF35}" srcOrd="14" destOrd="0" presId="urn:microsoft.com/office/officeart/2008/layout/HexagonCluster"/>
    <dgm:cxn modelId="{235FF0CB-2CA4-44B6-9C1B-7DF86C5C9EF3}" type="presParOf" srcId="{995FA05E-CEDA-4309-A849-3A9C749EAF35}" destId="{1A38E204-96B9-411C-BCA0-5A53487A2BE4}" srcOrd="0" destOrd="0" presId="urn:microsoft.com/office/officeart/2008/layout/HexagonCluster"/>
    <dgm:cxn modelId="{BB75B185-9DB4-4F60-8E02-7401BA760D77}" type="presParOf" srcId="{3543758C-1F64-408B-A252-B0A0504C8EF2}" destId="{79A47AD9-0273-41BA-B57D-3EE18582A030}" srcOrd="15" destOrd="0" presId="urn:microsoft.com/office/officeart/2008/layout/HexagonCluster"/>
    <dgm:cxn modelId="{67AD5587-9632-418A-BFF9-1B5C917E553B}" type="presParOf" srcId="{79A47AD9-0273-41BA-B57D-3EE18582A030}" destId="{2D524143-5C2B-4A99-B6FD-EBC311CB70AE}" srcOrd="0" destOrd="0" presId="urn:microsoft.com/office/officeart/2008/layout/HexagonCluster"/>
    <dgm:cxn modelId="{E6557C71-E868-41D4-BFA9-9BAF373DC8DE}" type="presParOf" srcId="{3543758C-1F64-408B-A252-B0A0504C8EF2}" destId="{4EC8B04F-01FA-4C40-A44A-A14D6ED773F0}" srcOrd="16" destOrd="0" presId="urn:microsoft.com/office/officeart/2008/layout/HexagonCluster"/>
    <dgm:cxn modelId="{D31DDEAA-39F1-4C4C-8578-223A029CEE4E}" type="presParOf" srcId="{4EC8B04F-01FA-4C40-A44A-A14D6ED773F0}" destId="{0F4579D0-1B2F-4120-8CF2-1D18CB350237}" srcOrd="0" destOrd="0" presId="urn:microsoft.com/office/officeart/2008/layout/HexagonCluster"/>
    <dgm:cxn modelId="{CBCEC553-6819-4348-94E6-0B42684B21BF}" type="presParOf" srcId="{3543758C-1F64-408B-A252-B0A0504C8EF2}" destId="{68F083F7-6887-4E73-AAF6-C4C1C864CE3D}" srcOrd="17" destOrd="0" presId="urn:microsoft.com/office/officeart/2008/layout/HexagonCluster"/>
    <dgm:cxn modelId="{ED2DEE33-0132-4F1C-88BF-EC6B7CB0A0A5}" type="presParOf" srcId="{68F083F7-6887-4E73-AAF6-C4C1C864CE3D}" destId="{B6000403-0B71-4208-8884-CF28F4C84104}" srcOrd="0" destOrd="0" presId="urn:microsoft.com/office/officeart/2008/layout/HexagonCluster"/>
    <dgm:cxn modelId="{06089CD6-A875-4FF7-84FE-B2D7DC7AE58E}" type="presParOf" srcId="{3543758C-1F64-408B-A252-B0A0504C8EF2}" destId="{B3E862F8-354C-405E-977F-DD7FDC4DEF21}" srcOrd="18" destOrd="0" presId="urn:microsoft.com/office/officeart/2008/layout/HexagonCluster"/>
    <dgm:cxn modelId="{33FFBD95-71F2-43CC-A4EB-DA6E77835687}" type="presParOf" srcId="{B3E862F8-354C-405E-977F-DD7FDC4DEF21}" destId="{5B0BDFCA-A811-40FC-AF92-9518127D241E}" srcOrd="0" destOrd="0" presId="urn:microsoft.com/office/officeart/2008/layout/HexagonCluster"/>
    <dgm:cxn modelId="{109F5EB8-C1E4-42BE-B979-B4B832674DC1}" type="presParOf" srcId="{3543758C-1F64-408B-A252-B0A0504C8EF2}" destId="{AD2A89CA-62F1-4ED3-A1FC-1C7EEEA69A8F}" srcOrd="19" destOrd="0" presId="urn:microsoft.com/office/officeart/2008/layout/HexagonCluster"/>
    <dgm:cxn modelId="{004397E1-2478-4DD7-BD2F-CA2E6145069D}" type="presParOf" srcId="{AD2A89CA-62F1-4ED3-A1FC-1C7EEEA69A8F}" destId="{105BE5B7-F2C7-4574-994D-63F34C81B832}"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A1D108-55AF-49DA-8A20-5EF6DFBB1317}" type="doc">
      <dgm:prSet loTypeId="urn:microsoft.com/office/officeart/2005/8/layout/chevron1" loCatId="process" qsTypeId="urn:microsoft.com/office/officeart/2005/8/quickstyle/simple2" qsCatId="simple" csTypeId="urn:microsoft.com/office/officeart/2005/8/colors/accent1_2" csCatId="accent1" phldr="1"/>
      <dgm:spPr/>
    </dgm:pt>
    <dgm:pt modelId="{AEEF3742-7E96-4629-A618-E3FD99280177}">
      <dgm:prSet phldrT="[Text]">
        <dgm:style>
          <a:lnRef idx="0">
            <a:schemeClr val="accent3"/>
          </a:lnRef>
          <a:fillRef idx="3">
            <a:schemeClr val="accent3"/>
          </a:fillRef>
          <a:effectRef idx="3">
            <a:schemeClr val="accent3"/>
          </a:effectRef>
          <a:fontRef idx="minor">
            <a:schemeClr val="lt1"/>
          </a:fontRef>
        </dgm:style>
      </dgm:prSet>
      <dgm:spPr/>
      <dgm:t>
        <a:bodyPr/>
        <a:lstStyle/>
        <a:p>
          <a:r>
            <a:rPr lang="en-AU" dirty="0"/>
            <a:t>Step 1</a:t>
          </a:r>
        </a:p>
      </dgm:t>
    </dgm:pt>
    <dgm:pt modelId="{0C1FDE7D-F55C-4AC6-BB8C-A05FE48BE362}" type="parTrans" cxnId="{9E14A1DA-0124-4205-A28F-872D6D0B3F72}">
      <dgm:prSet/>
      <dgm:spPr/>
      <dgm:t>
        <a:bodyPr/>
        <a:lstStyle/>
        <a:p>
          <a:endParaRPr lang="en-AU"/>
        </a:p>
      </dgm:t>
    </dgm:pt>
    <dgm:pt modelId="{668BC38D-914F-426C-BB80-6DEA2AAD05E0}" type="sibTrans" cxnId="{9E14A1DA-0124-4205-A28F-872D6D0B3F72}">
      <dgm:prSet/>
      <dgm:spPr/>
      <dgm:t>
        <a:bodyPr/>
        <a:lstStyle/>
        <a:p>
          <a:endParaRPr lang="en-AU"/>
        </a:p>
      </dgm:t>
    </dgm:pt>
    <dgm:pt modelId="{8B1DFBD3-2A26-40A4-B968-0E974A085F44}">
      <dgm:prSet phldrT="[Text]">
        <dgm:style>
          <a:lnRef idx="0">
            <a:schemeClr val="accent4"/>
          </a:lnRef>
          <a:fillRef idx="3">
            <a:schemeClr val="accent4"/>
          </a:fillRef>
          <a:effectRef idx="3">
            <a:schemeClr val="accent4"/>
          </a:effectRef>
          <a:fontRef idx="minor">
            <a:schemeClr val="lt1"/>
          </a:fontRef>
        </dgm:style>
      </dgm:prSet>
      <dgm:spPr/>
      <dgm:t>
        <a:bodyPr/>
        <a:lstStyle/>
        <a:p>
          <a:r>
            <a:rPr lang="en-AU" dirty="0"/>
            <a:t>Step 3</a:t>
          </a:r>
        </a:p>
      </dgm:t>
    </dgm:pt>
    <dgm:pt modelId="{EB9DC142-B1FC-4480-88AD-2A5528745A7A}" type="parTrans" cxnId="{8358442B-FB49-4B3A-B741-3CD8EB1CE27E}">
      <dgm:prSet/>
      <dgm:spPr/>
      <dgm:t>
        <a:bodyPr/>
        <a:lstStyle/>
        <a:p>
          <a:endParaRPr lang="en-AU"/>
        </a:p>
      </dgm:t>
    </dgm:pt>
    <dgm:pt modelId="{D28698B4-5CDC-4275-AB62-68DA5A0C8D5A}" type="sibTrans" cxnId="{8358442B-FB49-4B3A-B741-3CD8EB1CE27E}">
      <dgm:prSet/>
      <dgm:spPr/>
      <dgm:t>
        <a:bodyPr/>
        <a:lstStyle/>
        <a:p>
          <a:endParaRPr lang="en-AU"/>
        </a:p>
      </dgm:t>
    </dgm:pt>
    <dgm:pt modelId="{732A43C8-70F7-4C40-86F6-22ED37375379}">
      <dgm:prSet phldrT="[Text]">
        <dgm:style>
          <a:lnRef idx="0">
            <a:schemeClr val="accent5"/>
          </a:lnRef>
          <a:fillRef idx="3">
            <a:schemeClr val="accent5"/>
          </a:fillRef>
          <a:effectRef idx="3">
            <a:schemeClr val="accent5"/>
          </a:effectRef>
          <a:fontRef idx="minor">
            <a:schemeClr val="lt1"/>
          </a:fontRef>
        </dgm:style>
      </dgm:prSet>
      <dgm:spPr/>
      <dgm:t>
        <a:bodyPr/>
        <a:lstStyle/>
        <a:p>
          <a:r>
            <a:rPr lang="en-AU" dirty="0"/>
            <a:t>Step 4</a:t>
          </a:r>
        </a:p>
      </dgm:t>
    </dgm:pt>
    <dgm:pt modelId="{951667D1-93C4-467B-BB9A-9FBF2CCAA9A7}" type="parTrans" cxnId="{AFFF9ACA-E9A6-4132-A045-333435CED8A2}">
      <dgm:prSet/>
      <dgm:spPr/>
      <dgm:t>
        <a:bodyPr/>
        <a:lstStyle/>
        <a:p>
          <a:endParaRPr lang="en-AU"/>
        </a:p>
      </dgm:t>
    </dgm:pt>
    <dgm:pt modelId="{59081342-3F6B-4E71-B140-766397F19837}" type="sibTrans" cxnId="{AFFF9ACA-E9A6-4132-A045-333435CED8A2}">
      <dgm:prSet/>
      <dgm:spPr/>
      <dgm:t>
        <a:bodyPr/>
        <a:lstStyle/>
        <a:p>
          <a:endParaRPr lang="en-AU"/>
        </a:p>
      </dgm:t>
    </dgm:pt>
    <dgm:pt modelId="{F10FE95B-6839-46EA-9AA7-2761DBD81A47}">
      <dgm:prSet phldrT="[Text]">
        <dgm:style>
          <a:lnRef idx="0">
            <a:schemeClr val="accent2"/>
          </a:lnRef>
          <a:fillRef idx="3">
            <a:schemeClr val="accent2"/>
          </a:fillRef>
          <a:effectRef idx="3">
            <a:schemeClr val="accent2"/>
          </a:effectRef>
          <a:fontRef idx="minor">
            <a:schemeClr val="lt1"/>
          </a:fontRef>
        </dgm:style>
      </dgm:prSet>
      <dgm:spPr/>
      <dgm:t>
        <a:bodyPr/>
        <a:lstStyle/>
        <a:p>
          <a:r>
            <a:rPr lang="en-AU" dirty="0"/>
            <a:t>Step 2</a:t>
          </a:r>
        </a:p>
      </dgm:t>
    </dgm:pt>
    <dgm:pt modelId="{5FF2D743-96F1-46F6-AA17-41086B45FCB1}" type="parTrans" cxnId="{5266F985-1AA4-4A7B-BE8A-E1D0646CAA3B}">
      <dgm:prSet/>
      <dgm:spPr/>
      <dgm:t>
        <a:bodyPr/>
        <a:lstStyle/>
        <a:p>
          <a:endParaRPr lang="en-AU"/>
        </a:p>
      </dgm:t>
    </dgm:pt>
    <dgm:pt modelId="{8748F923-BF00-4051-A084-7A364D135FCC}" type="sibTrans" cxnId="{5266F985-1AA4-4A7B-BE8A-E1D0646CAA3B}">
      <dgm:prSet/>
      <dgm:spPr/>
      <dgm:t>
        <a:bodyPr/>
        <a:lstStyle/>
        <a:p>
          <a:endParaRPr lang="en-AU"/>
        </a:p>
      </dgm:t>
    </dgm:pt>
    <dgm:pt modelId="{C778FAE6-F2D5-4331-9D53-02AFDF4870FA}">
      <dgm:prSet phldrT="[Text]" custT="1">
        <dgm:style>
          <a:lnRef idx="2">
            <a:schemeClr val="accent2"/>
          </a:lnRef>
          <a:fillRef idx="1">
            <a:schemeClr val="lt1"/>
          </a:fillRef>
          <a:effectRef idx="0">
            <a:schemeClr val="accent2"/>
          </a:effectRef>
          <a:fontRef idx="minor">
            <a:schemeClr val="dk1"/>
          </a:fontRef>
        </dgm:style>
      </dgm:prSet>
      <dgm:spPr/>
      <dgm:t>
        <a:bodyPr lIns="108000" tIns="36000" rIns="36000" bIns="36000"/>
        <a:lstStyle/>
        <a:p>
          <a:r>
            <a:rPr lang="en-AU" sz="2400" dirty="0"/>
            <a:t>Option 1</a:t>
          </a:r>
        </a:p>
      </dgm:t>
    </dgm:pt>
    <dgm:pt modelId="{6CEA35F6-6178-4D1A-8060-7B4E28DF9C12}" type="parTrans" cxnId="{CA317A7F-E22F-47D7-B976-B19C4F286986}">
      <dgm:prSet/>
      <dgm:spPr/>
      <dgm:t>
        <a:bodyPr/>
        <a:lstStyle/>
        <a:p>
          <a:endParaRPr lang="en-AU"/>
        </a:p>
      </dgm:t>
    </dgm:pt>
    <dgm:pt modelId="{B435CC74-17B9-43E4-9398-7DA8D47D8C84}" type="sibTrans" cxnId="{CA317A7F-E22F-47D7-B976-B19C4F286986}">
      <dgm:prSet/>
      <dgm:spPr/>
      <dgm:t>
        <a:bodyPr/>
        <a:lstStyle/>
        <a:p>
          <a:endParaRPr lang="en-AU"/>
        </a:p>
      </dgm:t>
    </dgm:pt>
    <dgm:pt modelId="{7B392B42-A72D-479D-85A7-DCF80C368311}">
      <dgm:prSet phldrT="[Text]" custT="1">
        <dgm:style>
          <a:lnRef idx="2">
            <a:schemeClr val="accent2"/>
          </a:lnRef>
          <a:fillRef idx="1">
            <a:schemeClr val="lt1"/>
          </a:fillRef>
          <a:effectRef idx="0">
            <a:schemeClr val="accent2"/>
          </a:effectRef>
          <a:fontRef idx="minor">
            <a:schemeClr val="dk1"/>
          </a:fontRef>
        </dgm:style>
      </dgm:prSet>
      <dgm:spPr/>
      <dgm:t>
        <a:bodyPr lIns="108000" tIns="36000" rIns="36000" bIns="36000"/>
        <a:lstStyle/>
        <a:p>
          <a:r>
            <a:rPr lang="en-AU" sz="2400" dirty="0"/>
            <a:t>Option 2</a:t>
          </a:r>
        </a:p>
      </dgm:t>
    </dgm:pt>
    <dgm:pt modelId="{683C7A36-85FA-4928-92FE-01E4476497B2}" type="parTrans" cxnId="{0B245C01-141B-4E4E-947A-EF567BA4CE91}">
      <dgm:prSet/>
      <dgm:spPr/>
      <dgm:t>
        <a:bodyPr/>
        <a:lstStyle/>
        <a:p>
          <a:endParaRPr lang="en-AU"/>
        </a:p>
      </dgm:t>
    </dgm:pt>
    <dgm:pt modelId="{6A19DDAF-743D-46CA-B006-C21D58DBAA72}" type="sibTrans" cxnId="{0B245C01-141B-4E4E-947A-EF567BA4CE91}">
      <dgm:prSet/>
      <dgm:spPr/>
      <dgm:t>
        <a:bodyPr/>
        <a:lstStyle/>
        <a:p>
          <a:endParaRPr lang="en-AU"/>
        </a:p>
      </dgm:t>
    </dgm:pt>
    <dgm:pt modelId="{07D3E4B8-D7BC-4DB0-AF7C-09F9421BFF8A}">
      <dgm:prSet phldrT="[Text]" custT="1">
        <dgm:style>
          <a:lnRef idx="2">
            <a:schemeClr val="accent2"/>
          </a:lnRef>
          <a:fillRef idx="1">
            <a:schemeClr val="lt1"/>
          </a:fillRef>
          <a:effectRef idx="0">
            <a:schemeClr val="accent2"/>
          </a:effectRef>
          <a:fontRef idx="minor">
            <a:schemeClr val="dk1"/>
          </a:fontRef>
        </dgm:style>
      </dgm:prSet>
      <dgm:spPr/>
      <dgm:t>
        <a:bodyPr lIns="108000" tIns="36000" rIns="36000" bIns="36000"/>
        <a:lstStyle/>
        <a:p>
          <a:r>
            <a:rPr lang="en-AU" sz="2400" dirty="0"/>
            <a:t>Option 3</a:t>
          </a:r>
        </a:p>
      </dgm:t>
    </dgm:pt>
    <dgm:pt modelId="{FA4F24A9-77A2-4F92-92A7-6240D57B38F5}" type="parTrans" cxnId="{C4F1728A-063B-4064-A5B8-9E186C3C6E63}">
      <dgm:prSet/>
      <dgm:spPr/>
      <dgm:t>
        <a:bodyPr/>
        <a:lstStyle/>
        <a:p>
          <a:endParaRPr lang="en-AU"/>
        </a:p>
      </dgm:t>
    </dgm:pt>
    <dgm:pt modelId="{BBD302A1-269C-4895-9A49-B91BAD733F64}" type="sibTrans" cxnId="{C4F1728A-063B-4064-A5B8-9E186C3C6E63}">
      <dgm:prSet/>
      <dgm:spPr/>
      <dgm:t>
        <a:bodyPr/>
        <a:lstStyle/>
        <a:p>
          <a:endParaRPr lang="en-AU"/>
        </a:p>
      </dgm:t>
    </dgm:pt>
    <dgm:pt modelId="{29321124-BDA2-4110-9FDE-CD0CC6871AF9}">
      <dgm:prSet phldrT="[Text]" custT="1">
        <dgm:style>
          <a:lnRef idx="2">
            <a:schemeClr val="accent4"/>
          </a:lnRef>
          <a:fillRef idx="1">
            <a:schemeClr val="lt1"/>
          </a:fillRef>
          <a:effectRef idx="0">
            <a:schemeClr val="accent4"/>
          </a:effectRef>
          <a:fontRef idx="minor">
            <a:schemeClr val="dk1"/>
          </a:fontRef>
        </dgm:style>
      </dgm:prSet>
      <dgm:spPr/>
      <dgm:t>
        <a:bodyPr lIns="108000" tIns="36000" rIns="36000" bIns="36000"/>
        <a:lstStyle/>
        <a:p>
          <a:r>
            <a:rPr lang="en-AU" sz="2400" dirty="0"/>
            <a:t>Option 1</a:t>
          </a:r>
        </a:p>
      </dgm:t>
    </dgm:pt>
    <dgm:pt modelId="{6A575649-628D-4B4C-BADF-C7783D009846}" type="parTrans" cxnId="{243DEFE5-2C5F-41CE-83B1-DB4198C97297}">
      <dgm:prSet/>
      <dgm:spPr/>
      <dgm:t>
        <a:bodyPr/>
        <a:lstStyle/>
        <a:p>
          <a:endParaRPr lang="en-AU"/>
        </a:p>
      </dgm:t>
    </dgm:pt>
    <dgm:pt modelId="{E2D6409D-6CBD-4BF1-B8B6-0A4D43C1CC00}" type="sibTrans" cxnId="{243DEFE5-2C5F-41CE-83B1-DB4198C97297}">
      <dgm:prSet/>
      <dgm:spPr/>
      <dgm:t>
        <a:bodyPr/>
        <a:lstStyle/>
        <a:p>
          <a:endParaRPr lang="en-AU"/>
        </a:p>
      </dgm:t>
    </dgm:pt>
    <dgm:pt modelId="{53A3F3A2-6DB9-4608-BC70-B31ECC6F7CE2}">
      <dgm:prSet phldrT="[Text]" custT="1">
        <dgm:style>
          <a:lnRef idx="2">
            <a:schemeClr val="accent4"/>
          </a:lnRef>
          <a:fillRef idx="1">
            <a:schemeClr val="lt1"/>
          </a:fillRef>
          <a:effectRef idx="0">
            <a:schemeClr val="accent4"/>
          </a:effectRef>
          <a:fontRef idx="minor">
            <a:schemeClr val="dk1"/>
          </a:fontRef>
        </dgm:style>
      </dgm:prSet>
      <dgm:spPr/>
      <dgm:t>
        <a:bodyPr lIns="108000" tIns="36000" rIns="36000" bIns="36000"/>
        <a:lstStyle/>
        <a:p>
          <a:r>
            <a:rPr lang="en-AU" sz="2400" dirty="0"/>
            <a:t>Option 2</a:t>
          </a:r>
        </a:p>
      </dgm:t>
    </dgm:pt>
    <dgm:pt modelId="{4863B918-B062-4685-AECA-D48E85AA762F}" type="parTrans" cxnId="{F525CA67-1504-4AD1-9046-DE240F69463C}">
      <dgm:prSet/>
      <dgm:spPr/>
      <dgm:t>
        <a:bodyPr/>
        <a:lstStyle/>
        <a:p>
          <a:endParaRPr lang="en-AU"/>
        </a:p>
      </dgm:t>
    </dgm:pt>
    <dgm:pt modelId="{360FFB82-D899-420F-B5FC-83E5BB7208DF}" type="sibTrans" cxnId="{F525CA67-1504-4AD1-9046-DE240F69463C}">
      <dgm:prSet/>
      <dgm:spPr/>
      <dgm:t>
        <a:bodyPr/>
        <a:lstStyle/>
        <a:p>
          <a:endParaRPr lang="en-AU"/>
        </a:p>
      </dgm:t>
    </dgm:pt>
    <dgm:pt modelId="{DAEE31B6-3364-4972-A6AD-533B260E98CE}">
      <dgm:prSet phldrT="[Text]" custT="1">
        <dgm:style>
          <a:lnRef idx="2">
            <a:schemeClr val="accent4"/>
          </a:lnRef>
          <a:fillRef idx="1">
            <a:schemeClr val="lt1"/>
          </a:fillRef>
          <a:effectRef idx="0">
            <a:schemeClr val="accent4"/>
          </a:effectRef>
          <a:fontRef idx="minor">
            <a:schemeClr val="dk1"/>
          </a:fontRef>
        </dgm:style>
      </dgm:prSet>
      <dgm:spPr/>
      <dgm:t>
        <a:bodyPr lIns="108000" tIns="36000" rIns="36000" bIns="36000"/>
        <a:lstStyle/>
        <a:p>
          <a:r>
            <a:rPr lang="en-AU" sz="2400" dirty="0"/>
            <a:t>Option 3</a:t>
          </a:r>
        </a:p>
      </dgm:t>
    </dgm:pt>
    <dgm:pt modelId="{F4004543-DE8A-4C1B-BAF7-EE1769B2FF8B}" type="parTrans" cxnId="{BED6B295-8CD7-4629-A337-0BC674CCF3F0}">
      <dgm:prSet/>
      <dgm:spPr/>
      <dgm:t>
        <a:bodyPr/>
        <a:lstStyle/>
        <a:p>
          <a:endParaRPr lang="en-AU"/>
        </a:p>
      </dgm:t>
    </dgm:pt>
    <dgm:pt modelId="{E969FF71-362D-4773-AA9A-316AC79D0292}" type="sibTrans" cxnId="{BED6B295-8CD7-4629-A337-0BC674CCF3F0}">
      <dgm:prSet/>
      <dgm:spPr/>
      <dgm:t>
        <a:bodyPr/>
        <a:lstStyle/>
        <a:p>
          <a:endParaRPr lang="en-AU"/>
        </a:p>
      </dgm:t>
    </dgm:pt>
    <dgm:pt modelId="{AC9161D2-C915-4066-A8AE-1F32629271C5}">
      <dgm:prSet phldrT="[Text]" custT="1">
        <dgm:style>
          <a:lnRef idx="2">
            <a:schemeClr val="accent5"/>
          </a:lnRef>
          <a:fillRef idx="1">
            <a:schemeClr val="lt1"/>
          </a:fillRef>
          <a:effectRef idx="0">
            <a:schemeClr val="accent5"/>
          </a:effectRef>
          <a:fontRef idx="minor">
            <a:schemeClr val="dk1"/>
          </a:fontRef>
        </dgm:style>
      </dgm:prSet>
      <dgm:spPr/>
      <dgm:t>
        <a:bodyPr lIns="108000" tIns="36000" rIns="36000" bIns="36000"/>
        <a:lstStyle/>
        <a:p>
          <a:r>
            <a:rPr lang="en-AU" sz="2400" dirty="0"/>
            <a:t>Option 1</a:t>
          </a:r>
        </a:p>
      </dgm:t>
    </dgm:pt>
    <dgm:pt modelId="{A5761CF2-751B-47EF-9330-F1764BE2B15E}" type="parTrans" cxnId="{0CF6570E-A7D8-4ABA-B1DB-4B7311DD3726}">
      <dgm:prSet/>
      <dgm:spPr/>
      <dgm:t>
        <a:bodyPr/>
        <a:lstStyle/>
        <a:p>
          <a:endParaRPr lang="en-AU"/>
        </a:p>
      </dgm:t>
    </dgm:pt>
    <dgm:pt modelId="{9C30C9B2-6029-4107-83A1-5E19DB4348C4}" type="sibTrans" cxnId="{0CF6570E-A7D8-4ABA-B1DB-4B7311DD3726}">
      <dgm:prSet/>
      <dgm:spPr/>
      <dgm:t>
        <a:bodyPr/>
        <a:lstStyle/>
        <a:p>
          <a:endParaRPr lang="en-AU"/>
        </a:p>
      </dgm:t>
    </dgm:pt>
    <dgm:pt modelId="{94784FB7-998F-4EA3-A61E-8C374F52ED90}">
      <dgm:prSet phldrT="[Text]" custT="1">
        <dgm:style>
          <a:lnRef idx="2">
            <a:schemeClr val="accent5"/>
          </a:lnRef>
          <a:fillRef idx="1">
            <a:schemeClr val="lt1"/>
          </a:fillRef>
          <a:effectRef idx="0">
            <a:schemeClr val="accent5"/>
          </a:effectRef>
          <a:fontRef idx="minor">
            <a:schemeClr val="dk1"/>
          </a:fontRef>
        </dgm:style>
      </dgm:prSet>
      <dgm:spPr/>
      <dgm:t>
        <a:bodyPr lIns="108000" tIns="36000" rIns="36000" bIns="36000"/>
        <a:lstStyle/>
        <a:p>
          <a:r>
            <a:rPr lang="en-AU" sz="2400" dirty="0"/>
            <a:t>Option 2</a:t>
          </a:r>
        </a:p>
      </dgm:t>
    </dgm:pt>
    <dgm:pt modelId="{9D80F6C4-CD8D-489C-AA3E-E3284BDF9165}" type="parTrans" cxnId="{16A482CD-B12C-4846-A279-64CDDF3B95F0}">
      <dgm:prSet/>
      <dgm:spPr/>
      <dgm:t>
        <a:bodyPr/>
        <a:lstStyle/>
        <a:p>
          <a:endParaRPr lang="en-AU"/>
        </a:p>
      </dgm:t>
    </dgm:pt>
    <dgm:pt modelId="{AA9B3CCA-BC97-4E5E-BB4D-A2899CD648E2}" type="sibTrans" cxnId="{16A482CD-B12C-4846-A279-64CDDF3B95F0}">
      <dgm:prSet/>
      <dgm:spPr/>
      <dgm:t>
        <a:bodyPr/>
        <a:lstStyle/>
        <a:p>
          <a:endParaRPr lang="en-AU"/>
        </a:p>
      </dgm:t>
    </dgm:pt>
    <dgm:pt modelId="{E1F9980D-A60C-4926-90C0-5FBA031E53A7}">
      <dgm:prSet phldrT="[Text]" custT="1">
        <dgm:style>
          <a:lnRef idx="2">
            <a:schemeClr val="accent3"/>
          </a:lnRef>
          <a:fillRef idx="1">
            <a:schemeClr val="lt1"/>
          </a:fillRef>
          <a:effectRef idx="0">
            <a:schemeClr val="accent3"/>
          </a:effectRef>
          <a:fontRef idx="minor">
            <a:schemeClr val="dk1"/>
          </a:fontRef>
        </dgm:style>
      </dgm:prSet>
      <dgm:spPr>
        <a:ln/>
      </dgm:spPr>
      <dgm:t>
        <a:bodyPr lIns="108000"/>
        <a:lstStyle/>
        <a:p>
          <a:r>
            <a:rPr lang="en-AU" sz="2400" dirty="0"/>
            <a:t>Option 1</a:t>
          </a:r>
        </a:p>
      </dgm:t>
    </dgm:pt>
    <dgm:pt modelId="{A5B05687-F768-4A43-9927-07E8A3713DB5}" type="sibTrans" cxnId="{D2964785-66CB-4090-804E-3875EC25D593}">
      <dgm:prSet/>
      <dgm:spPr/>
      <dgm:t>
        <a:bodyPr/>
        <a:lstStyle/>
        <a:p>
          <a:endParaRPr lang="en-AU"/>
        </a:p>
      </dgm:t>
    </dgm:pt>
    <dgm:pt modelId="{2A5B2E60-2ACB-4D22-BA85-7EBE79D1FF03}" type="parTrans" cxnId="{D2964785-66CB-4090-804E-3875EC25D593}">
      <dgm:prSet/>
      <dgm:spPr/>
      <dgm:t>
        <a:bodyPr/>
        <a:lstStyle/>
        <a:p>
          <a:endParaRPr lang="en-AU"/>
        </a:p>
      </dgm:t>
    </dgm:pt>
    <dgm:pt modelId="{DCE74425-A2F7-4E30-B577-82DC1B3A4BFB}">
      <dgm:prSet phldrT="[Text]" custT="1">
        <dgm:style>
          <a:lnRef idx="2">
            <a:schemeClr val="accent3"/>
          </a:lnRef>
          <a:fillRef idx="1">
            <a:schemeClr val="lt1"/>
          </a:fillRef>
          <a:effectRef idx="0">
            <a:schemeClr val="accent3"/>
          </a:effectRef>
          <a:fontRef idx="minor">
            <a:schemeClr val="dk1"/>
          </a:fontRef>
        </dgm:style>
      </dgm:prSet>
      <dgm:spPr>
        <a:ln/>
      </dgm:spPr>
      <dgm:t>
        <a:bodyPr lIns="108000"/>
        <a:lstStyle/>
        <a:p>
          <a:r>
            <a:rPr lang="en-AU" sz="2400" dirty="0"/>
            <a:t>Option 2</a:t>
          </a:r>
        </a:p>
      </dgm:t>
    </dgm:pt>
    <dgm:pt modelId="{FB65D637-27D6-4969-85BC-C43E21BEFF3D}" type="sibTrans" cxnId="{90EC39BC-D220-43F7-81E1-9BDEADA7083E}">
      <dgm:prSet/>
      <dgm:spPr/>
      <dgm:t>
        <a:bodyPr/>
        <a:lstStyle/>
        <a:p>
          <a:endParaRPr lang="en-AU"/>
        </a:p>
      </dgm:t>
    </dgm:pt>
    <dgm:pt modelId="{1349A835-4DC0-4C65-B38B-29233C089F44}" type="parTrans" cxnId="{90EC39BC-D220-43F7-81E1-9BDEADA7083E}">
      <dgm:prSet/>
      <dgm:spPr/>
      <dgm:t>
        <a:bodyPr/>
        <a:lstStyle/>
        <a:p>
          <a:endParaRPr lang="en-AU"/>
        </a:p>
      </dgm:t>
    </dgm:pt>
    <dgm:pt modelId="{4870D783-5615-46F1-8B17-6455A379B4F0}">
      <dgm:prSet phldrT="[Text]" custT="1">
        <dgm:style>
          <a:lnRef idx="2">
            <a:schemeClr val="accent3"/>
          </a:lnRef>
          <a:fillRef idx="1">
            <a:schemeClr val="lt1"/>
          </a:fillRef>
          <a:effectRef idx="0">
            <a:schemeClr val="accent3"/>
          </a:effectRef>
          <a:fontRef idx="minor">
            <a:schemeClr val="dk1"/>
          </a:fontRef>
        </dgm:style>
      </dgm:prSet>
      <dgm:spPr>
        <a:ln/>
      </dgm:spPr>
      <dgm:t>
        <a:bodyPr lIns="108000"/>
        <a:lstStyle/>
        <a:p>
          <a:r>
            <a:rPr lang="en-AU" sz="2400" dirty="0"/>
            <a:t>Option 3</a:t>
          </a:r>
        </a:p>
      </dgm:t>
    </dgm:pt>
    <dgm:pt modelId="{18D930D4-AE0D-4A80-BD43-F97B511F8E0A}" type="sibTrans" cxnId="{4F322A90-C31F-46DB-AD3D-C64DC922C141}">
      <dgm:prSet/>
      <dgm:spPr/>
      <dgm:t>
        <a:bodyPr/>
        <a:lstStyle/>
        <a:p>
          <a:endParaRPr lang="en-AU"/>
        </a:p>
      </dgm:t>
    </dgm:pt>
    <dgm:pt modelId="{1484990D-1E1F-4292-AD66-355B939AD185}" type="parTrans" cxnId="{4F322A90-C31F-46DB-AD3D-C64DC922C141}">
      <dgm:prSet/>
      <dgm:spPr/>
      <dgm:t>
        <a:bodyPr/>
        <a:lstStyle/>
        <a:p>
          <a:endParaRPr lang="en-AU"/>
        </a:p>
      </dgm:t>
    </dgm:pt>
    <dgm:pt modelId="{D730A3B0-94B8-4139-9AC7-A71BF735D7D0}" type="pres">
      <dgm:prSet presAssocID="{18A1D108-55AF-49DA-8A20-5EF6DFBB1317}" presName="Name0" presStyleCnt="0">
        <dgm:presLayoutVars>
          <dgm:dir/>
          <dgm:animLvl val="lvl"/>
          <dgm:resizeHandles val="exact"/>
        </dgm:presLayoutVars>
      </dgm:prSet>
      <dgm:spPr/>
    </dgm:pt>
    <dgm:pt modelId="{18BFD743-0F50-4162-8931-0AB450E8D91E}" type="pres">
      <dgm:prSet presAssocID="{AEEF3742-7E96-4629-A618-E3FD99280177}" presName="composite" presStyleCnt="0"/>
      <dgm:spPr/>
    </dgm:pt>
    <dgm:pt modelId="{43219298-7E59-4F03-AA79-183E2FC19702}" type="pres">
      <dgm:prSet presAssocID="{AEEF3742-7E96-4629-A618-E3FD99280177}" presName="parTx" presStyleLbl="node1" presStyleIdx="0" presStyleCnt="4" custScaleY="92897" custLinFactNeighborY="4611">
        <dgm:presLayoutVars>
          <dgm:chMax val="0"/>
          <dgm:chPref val="0"/>
          <dgm:bulletEnabled val="1"/>
        </dgm:presLayoutVars>
      </dgm:prSet>
      <dgm:spPr/>
    </dgm:pt>
    <dgm:pt modelId="{B064D048-53D9-475A-86E4-C5DA79568182}" type="pres">
      <dgm:prSet presAssocID="{AEEF3742-7E96-4629-A618-E3FD99280177}" presName="desTx" presStyleLbl="revTx" presStyleIdx="0" presStyleCnt="4">
        <dgm:presLayoutVars>
          <dgm:bulletEnabled val="1"/>
        </dgm:presLayoutVars>
      </dgm:prSet>
      <dgm:spPr/>
    </dgm:pt>
    <dgm:pt modelId="{67748BAD-28C5-4C22-8A71-1E54B2A1A3A0}" type="pres">
      <dgm:prSet presAssocID="{668BC38D-914F-426C-BB80-6DEA2AAD05E0}" presName="space" presStyleCnt="0"/>
      <dgm:spPr/>
    </dgm:pt>
    <dgm:pt modelId="{034970C3-7EE2-42B3-AFC5-A34F0FAC5C49}" type="pres">
      <dgm:prSet presAssocID="{F10FE95B-6839-46EA-9AA7-2761DBD81A47}" presName="composite" presStyleCnt="0"/>
      <dgm:spPr/>
    </dgm:pt>
    <dgm:pt modelId="{494D63ED-E8E8-4D05-B218-0571448F66B6}" type="pres">
      <dgm:prSet presAssocID="{F10FE95B-6839-46EA-9AA7-2761DBD81A47}" presName="parTx" presStyleLbl="node1" presStyleIdx="1" presStyleCnt="4" custScaleY="92897" custLinFactNeighborY="4611">
        <dgm:presLayoutVars>
          <dgm:chMax val="0"/>
          <dgm:chPref val="0"/>
          <dgm:bulletEnabled val="1"/>
        </dgm:presLayoutVars>
      </dgm:prSet>
      <dgm:spPr/>
    </dgm:pt>
    <dgm:pt modelId="{46E4F2E6-DD98-4C30-9A99-6F49BA5E483F}" type="pres">
      <dgm:prSet presAssocID="{F10FE95B-6839-46EA-9AA7-2761DBD81A47}" presName="desTx" presStyleLbl="revTx" presStyleIdx="1" presStyleCnt="4">
        <dgm:presLayoutVars>
          <dgm:bulletEnabled val="1"/>
        </dgm:presLayoutVars>
      </dgm:prSet>
      <dgm:spPr/>
    </dgm:pt>
    <dgm:pt modelId="{88B13E67-8984-45FF-8A73-2FF61301DA64}" type="pres">
      <dgm:prSet presAssocID="{8748F923-BF00-4051-A084-7A364D135FCC}" presName="space" presStyleCnt="0"/>
      <dgm:spPr/>
    </dgm:pt>
    <dgm:pt modelId="{FF70F620-75F8-4778-AD9A-93D5BE3DE39C}" type="pres">
      <dgm:prSet presAssocID="{8B1DFBD3-2A26-40A4-B968-0E974A085F44}" presName="composite" presStyleCnt="0"/>
      <dgm:spPr/>
    </dgm:pt>
    <dgm:pt modelId="{B2B12CFD-022E-4262-A24D-7A191784F27E}" type="pres">
      <dgm:prSet presAssocID="{8B1DFBD3-2A26-40A4-B968-0E974A085F44}" presName="parTx" presStyleLbl="node1" presStyleIdx="2" presStyleCnt="4" custScaleY="92897" custLinFactNeighborY="4611">
        <dgm:presLayoutVars>
          <dgm:chMax val="0"/>
          <dgm:chPref val="0"/>
          <dgm:bulletEnabled val="1"/>
        </dgm:presLayoutVars>
      </dgm:prSet>
      <dgm:spPr/>
    </dgm:pt>
    <dgm:pt modelId="{9378B031-4610-48FB-AD51-70EAFAD552BF}" type="pres">
      <dgm:prSet presAssocID="{8B1DFBD3-2A26-40A4-B968-0E974A085F44}" presName="desTx" presStyleLbl="revTx" presStyleIdx="2" presStyleCnt="4">
        <dgm:presLayoutVars>
          <dgm:bulletEnabled val="1"/>
        </dgm:presLayoutVars>
      </dgm:prSet>
      <dgm:spPr/>
    </dgm:pt>
    <dgm:pt modelId="{1EB672E7-6D73-4395-A398-AC11121632C4}" type="pres">
      <dgm:prSet presAssocID="{D28698B4-5CDC-4275-AB62-68DA5A0C8D5A}" presName="space" presStyleCnt="0"/>
      <dgm:spPr/>
    </dgm:pt>
    <dgm:pt modelId="{45AF7B0C-68CB-43E6-8F30-21D16CD6A385}" type="pres">
      <dgm:prSet presAssocID="{732A43C8-70F7-4C40-86F6-22ED37375379}" presName="composite" presStyleCnt="0"/>
      <dgm:spPr/>
    </dgm:pt>
    <dgm:pt modelId="{51626232-7F01-4555-A01C-81EA4FC57A50}" type="pres">
      <dgm:prSet presAssocID="{732A43C8-70F7-4C40-86F6-22ED37375379}" presName="parTx" presStyleLbl="node1" presStyleIdx="3" presStyleCnt="4" custScaleY="92897" custLinFactNeighborY="4611">
        <dgm:presLayoutVars>
          <dgm:chMax val="0"/>
          <dgm:chPref val="0"/>
          <dgm:bulletEnabled val="1"/>
        </dgm:presLayoutVars>
      </dgm:prSet>
      <dgm:spPr/>
    </dgm:pt>
    <dgm:pt modelId="{E8B39520-35BB-4092-8257-426E24AFBD99}" type="pres">
      <dgm:prSet presAssocID="{732A43C8-70F7-4C40-86F6-22ED37375379}" presName="desTx" presStyleLbl="revTx" presStyleIdx="3" presStyleCnt="4">
        <dgm:presLayoutVars>
          <dgm:bulletEnabled val="1"/>
        </dgm:presLayoutVars>
      </dgm:prSet>
      <dgm:spPr/>
    </dgm:pt>
  </dgm:ptLst>
  <dgm:cxnLst>
    <dgm:cxn modelId="{0B245C01-141B-4E4E-947A-EF567BA4CE91}" srcId="{F10FE95B-6839-46EA-9AA7-2761DBD81A47}" destId="{7B392B42-A72D-479D-85A7-DCF80C368311}" srcOrd="1" destOrd="0" parTransId="{683C7A36-85FA-4928-92FE-01E4476497B2}" sibTransId="{6A19DDAF-743D-46CA-B006-C21D58DBAA72}"/>
    <dgm:cxn modelId="{90011004-72B9-43D9-B2AA-4245B647E4C8}" type="presOf" srcId="{29321124-BDA2-4110-9FDE-CD0CC6871AF9}" destId="{9378B031-4610-48FB-AD51-70EAFAD552BF}" srcOrd="0" destOrd="0" presId="urn:microsoft.com/office/officeart/2005/8/layout/chevron1"/>
    <dgm:cxn modelId="{9BBCD70D-2570-483C-8986-8811E0EB73B7}" type="presOf" srcId="{4870D783-5615-46F1-8B17-6455A379B4F0}" destId="{B064D048-53D9-475A-86E4-C5DA79568182}" srcOrd="0" destOrd="2" presId="urn:microsoft.com/office/officeart/2005/8/layout/chevron1"/>
    <dgm:cxn modelId="{0CF6570E-A7D8-4ABA-B1DB-4B7311DD3726}" srcId="{732A43C8-70F7-4C40-86F6-22ED37375379}" destId="{AC9161D2-C915-4066-A8AE-1F32629271C5}" srcOrd="0" destOrd="0" parTransId="{A5761CF2-751B-47EF-9330-F1764BE2B15E}" sibTransId="{9C30C9B2-6029-4107-83A1-5E19DB4348C4}"/>
    <dgm:cxn modelId="{D8BC9B23-D1B1-4C69-A4D9-A59612F64AB8}" type="presOf" srcId="{E1F9980D-A60C-4926-90C0-5FBA031E53A7}" destId="{B064D048-53D9-475A-86E4-C5DA79568182}" srcOrd="0" destOrd="0" presId="urn:microsoft.com/office/officeart/2005/8/layout/chevron1"/>
    <dgm:cxn modelId="{8358442B-FB49-4B3A-B741-3CD8EB1CE27E}" srcId="{18A1D108-55AF-49DA-8A20-5EF6DFBB1317}" destId="{8B1DFBD3-2A26-40A4-B968-0E974A085F44}" srcOrd="2" destOrd="0" parTransId="{EB9DC142-B1FC-4480-88AD-2A5528745A7A}" sibTransId="{D28698B4-5CDC-4275-AB62-68DA5A0C8D5A}"/>
    <dgm:cxn modelId="{28211D2D-14BF-4E25-90B4-3C712603141B}" type="presOf" srcId="{DAEE31B6-3364-4972-A6AD-533B260E98CE}" destId="{9378B031-4610-48FB-AD51-70EAFAD552BF}" srcOrd="0" destOrd="2" presId="urn:microsoft.com/office/officeart/2005/8/layout/chevron1"/>
    <dgm:cxn modelId="{12DE792F-BF92-4E3D-9C86-AB6067047398}" type="presOf" srcId="{AC9161D2-C915-4066-A8AE-1F32629271C5}" destId="{E8B39520-35BB-4092-8257-426E24AFBD99}" srcOrd="0" destOrd="0" presId="urn:microsoft.com/office/officeart/2005/8/layout/chevron1"/>
    <dgm:cxn modelId="{83FF5E67-9ABE-4691-9AF7-B50BE93CD1F6}" type="presOf" srcId="{07D3E4B8-D7BC-4DB0-AF7C-09F9421BFF8A}" destId="{46E4F2E6-DD98-4C30-9A99-6F49BA5E483F}" srcOrd="0" destOrd="2" presId="urn:microsoft.com/office/officeart/2005/8/layout/chevron1"/>
    <dgm:cxn modelId="{F525CA67-1504-4AD1-9046-DE240F69463C}" srcId="{8B1DFBD3-2A26-40A4-B968-0E974A085F44}" destId="{53A3F3A2-6DB9-4608-BC70-B31ECC6F7CE2}" srcOrd="1" destOrd="0" parTransId="{4863B918-B062-4685-AECA-D48E85AA762F}" sibTransId="{360FFB82-D899-420F-B5FC-83E5BB7208DF}"/>
    <dgm:cxn modelId="{C6E6A05A-F390-4E51-8E8D-9FBD2EFD3D92}" type="presOf" srcId="{8B1DFBD3-2A26-40A4-B968-0E974A085F44}" destId="{B2B12CFD-022E-4262-A24D-7A191784F27E}" srcOrd="0" destOrd="0" presId="urn:microsoft.com/office/officeart/2005/8/layout/chevron1"/>
    <dgm:cxn modelId="{6FFFEA5A-CF3F-404D-BD79-D1AE843D288A}" type="presOf" srcId="{DCE74425-A2F7-4E30-B577-82DC1B3A4BFB}" destId="{B064D048-53D9-475A-86E4-C5DA79568182}" srcOrd="0" destOrd="1" presId="urn:microsoft.com/office/officeart/2005/8/layout/chevron1"/>
    <dgm:cxn modelId="{CA317A7F-E22F-47D7-B976-B19C4F286986}" srcId="{F10FE95B-6839-46EA-9AA7-2761DBD81A47}" destId="{C778FAE6-F2D5-4331-9D53-02AFDF4870FA}" srcOrd="0" destOrd="0" parTransId="{6CEA35F6-6178-4D1A-8060-7B4E28DF9C12}" sibTransId="{B435CC74-17B9-43E4-9398-7DA8D47D8C84}"/>
    <dgm:cxn modelId="{06105884-52D6-47D2-9786-CCFC0A065BDA}" type="presOf" srcId="{C778FAE6-F2D5-4331-9D53-02AFDF4870FA}" destId="{46E4F2E6-DD98-4C30-9A99-6F49BA5E483F}" srcOrd="0" destOrd="0" presId="urn:microsoft.com/office/officeart/2005/8/layout/chevron1"/>
    <dgm:cxn modelId="{D2964785-66CB-4090-804E-3875EC25D593}" srcId="{AEEF3742-7E96-4629-A618-E3FD99280177}" destId="{E1F9980D-A60C-4926-90C0-5FBA031E53A7}" srcOrd="0" destOrd="0" parTransId="{2A5B2E60-2ACB-4D22-BA85-7EBE79D1FF03}" sibTransId="{A5B05687-F768-4A43-9927-07E8A3713DB5}"/>
    <dgm:cxn modelId="{BF619785-B75C-45E7-A9AD-418CE4608AF3}" type="presOf" srcId="{53A3F3A2-6DB9-4608-BC70-B31ECC6F7CE2}" destId="{9378B031-4610-48FB-AD51-70EAFAD552BF}" srcOrd="0" destOrd="1" presId="urn:microsoft.com/office/officeart/2005/8/layout/chevron1"/>
    <dgm:cxn modelId="{5266F985-1AA4-4A7B-BE8A-E1D0646CAA3B}" srcId="{18A1D108-55AF-49DA-8A20-5EF6DFBB1317}" destId="{F10FE95B-6839-46EA-9AA7-2761DBD81A47}" srcOrd="1" destOrd="0" parTransId="{5FF2D743-96F1-46F6-AA17-41086B45FCB1}" sibTransId="{8748F923-BF00-4051-A084-7A364D135FCC}"/>
    <dgm:cxn modelId="{C4F1728A-063B-4064-A5B8-9E186C3C6E63}" srcId="{F10FE95B-6839-46EA-9AA7-2761DBD81A47}" destId="{07D3E4B8-D7BC-4DB0-AF7C-09F9421BFF8A}" srcOrd="2" destOrd="0" parTransId="{FA4F24A9-77A2-4F92-92A7-6240D57B38F5}" sibTransId="{BBD302A1-269C-4895-9A49-B91BAD733F64}"/>
    <dgm:cxn modelId="{4F322A90-C31F-46DB-AD3D-C64DC922C141}" srcId="{AEEF3742-7E96-4629-A618-E3FD99280177}" destId="{4870D783-5615-46F1-8B17-6455A379B4F0}" srcOrd="2" destOrd="0" parTransId="{1484990D-1E1F-4292-AD66-355B939AD185}" sibTransId="{18D930D4-AE0D-4A80-BD43-F97B511F8E0A}"/>
    <dgm:cxn modelId="{E592C692-5741-42A9-A57D-76FA72171081}" type="presOf" srcId="{94784FB7-998F-4EA3-A61E-8C374F52ED90}" destId="{E8B39520-35BB-4092-8257-426E24AFBD99}" srcOrd="0" destOrd="1" presId="urn:microsoft.com/office/officeart/2005/8/layout/chevron1"/>
    <dgm:cxn modelId="{BED6B295-8CD7-4629-A337-0BC674CCF3F0}" srcId="{8B1DFBD3-2A26-40A4-B968-0E974A085F44}" destId="{DAEE31B6-3364-4972-A6AD-533B260E98CE}" srcOrd="2" destOrd="0" parTransId="{F4004543-DE8A-4C1B-BAF7-EE1769B2FF8B}" sibTransId="{E969FF71-362D-4773-AA9A-316AC79D0292}"/>
    <dgm:cxn modelId="{C2D4FB99-BF7B-40B1-804E-80B01A5DFD33}" type="presOf" srcId="{F10FE95B-6839-46EA-9AA7-2761DBD81A47}" destId="{494D63ED-E8E8-4D05-B218-0571448F66B6}" srcOrd="0" destOrd="0" presId="urn:microsoft.com/office/officeart/2005/8/layout/chevron1"/>
    <dgm:cxn modelId="{9146BCA0-77DA-4486-9C62-7E74D723740B}" type="presOf" srcId="{AEEF3742-7E96-4629-A618-E3FD99280177}" destId="{43219298-7E59-4F03-AA79-183E2FC19702}" srcOrd="0" destOrd="0" presId="urn:microsoft.com/office/officeart/2005/8/layout/chevron1"/>
    <dgm:cxn modelId="{AC036DAD-10A9-42C9-878A-1AD737C2C557}" type="presOf" srcId="{7B392B42-A72D-479D-85A7-DCF80C368311}" destId="{46E4F2E6-DD98-4C30-9A99-6F49BA5E483F}" srcOrd="0" destOrd="1" presId="urn:microsoft.com/office/officeart/2005/8/layout/chevron1"/>
    <dgm:cxn modelId="{90EC39BC-D220-43F7-81E1-9BDEADA7083E}" srcId="{AEEF3742-7E96-4629-A618-E3FD99280177}" destId="{DCE74425-A2F7-4E30-B577-82DC1B3A4BFB}" srcOrd="1" destOrd="0" parTransId="{1349A835-4DC0-4C65-B38B-29233C089F44}" sibTransId="{FB65D637-27D6-4969-85BC-C43E21BEFF3D}"/>
    <dgm:cxn modelId="{A1E967C8-D779-49BA-921F-3CB8522F4B7E}" type="presOf" srcId="{18A1D108-55AF-49DA-8A20-5EF6DFBB1317}" destId="{D730A3B0-94B8-4139-9AC7-A71BF735D7D0}" srcOrd="0" destOrd="0" presId="urn:microsoft.com/office/officeart/2005/8/layout/chevron1"/>
    <dgm:cxn modelId="{AFFF9ACA-E9A6-4132-A045-333435CED8A2}" srcId="{18A1D108-55AF-49DA-8A20-5EF6DFBB1317}" destId="{732A43C8-70F7-4C40-86F6-22ED37375379}" srcOrd="3" destOrd="0" parTransId="{951667D1-93C4-467B-BB9A-9FBF2CCAA9A7}" sibTransId="{59081342-3F6B-4E71-B140-766397F19837}"/>
    <dgm:cxn modelId="{16A482CD-B12C-4846-A279-64CDDF3B95F0}" srcId="{732A43C8-70F7-4C40-86F6-22ED37375379}" destId="{94784FB7-998F-4EA3-A61E-8C374F52ED90}" srcOrd="1" destOrd="0" parTransId="{9D80F6C4-CD8D-489C-AA3E-E3284BDF9165}" sibTransId="{AA9B3CCA-BC97-4E5E-BB4D-A2899CD648E2}"/>
    <dgm:cxn modelId="{9E14A1DA-0124-4205-A28F-872D6D0B3F72}" srcId="{18A1D108-55AF-49DA-8A20-5EF6DFBB1317}" destId="{AEEF3742-7E96-4629-A618-E3FD99280177}" srcOrd="0" destOrd="0" parTransId="{0C1FDE7D-F55C-4AC6-BB8C-A05FE48BE362}" sibTransId="{668BC38D-914F-426C-BB80-6DEA2AAD05E0}"/>
    <dgm:cxn modelId="{243DEFE5-2C5F-41CE-83B1-DB4198C97297}" srcId="{8B1DFBD3-2A26-40A4-B968-0E974A085F44}" destId="{29321124-BDA2-4110-9FDE-CD0CC6871AF9}" srcOrd="0" destOrd="0" parTransId="{6A575649-628D-4B4C-BADF-C7783D009846}" sibTransId="{E2D6409D-6CBD-4BF1-B8B6-0A4D43C1CC00}"/>
    <dgm:cxn modelId="{2AFFD1F4-B73C-4D1C-B1D7-531DD9ECA1BE}" type="presOf" srcId="{732A43C8-70F7-4C40-86F6-22ED37375379}" destId="{51626232-7F01-4555-A01C-81EA4FC57A50}" srcOrd="0" destOrd="0" presId="urn:microsoft.com/office/officeart/2005/8/layout/chevron1"/>
    <dgm:cxn modelId="{3FDCE076-F523-4557-96BB-C7BBDD7E7E2A}" type="presParOf" srcId="{D730A3B0-94B8-4139-9AC7-A71BF735D7D0}" destId="{18BFD743-0F50-4162-8931-0AB450E8D91E}" srcOrd="0" destOrd="0" presId="urn:microsoft.com/office/officeart/2005/8/layout/chevron1"/>
    <dgm:cxn modelId="{C2DABDF9-F1FC-4AF8-8275-A364F3864A51}" type="presParOf" srcId="{18BFD743-0F50-4162-8931-0AB450E8D91E}" destId="{43219298-7E59-4F03-AA79-183E2FC19702}" srcOrd="0" destOrd="0" presId="urn:microsoft.com/office/officeart/2005/8/layout/chevron1"/>
    <dgm:cxn modelId="{1298648C-8A4F-40EE-8083-61A70104F8AE}" type="presParOf" srcId="{18BFD743-0F50-4162-8931-0AB450E8D91E}" destId="{B064D048-53D9-475A-86E4-C5DA79568182}" srcOrd="1" destOrd="0" presId="urn:microsoft.com/office/officeart/2005/8/layout/chevron1"/>
    <dgm:cxn modelId="{D257585B-9989-48B5-BBA5-6E8BEA3795BB}" type="presParOf" srcId="{D730A3B0-94B8-4139-9AC7-A71BF735D7D0}" destId="{67748BAD-28C5-4C22-8A71-1E54B2A1A3A0}" srcOrd="1" destOrd="0" presId="urn:microsoft.com/office/officeart/2005/8/layout/chevron1"/>
    <dgm:cxn modelId="{63C55538-1142-4827-88B4-A1C6CE870E02}" type="presParOf" srcId="{D730A3B0-94B8-4139-9AC7-A71BF735D7D0}" destId="{034970C3-7EE2-42B3-AFC5-A34F0FAC5C49}" srcOrd="2" destOrd="0" presId="urn:microsoft.com/office/officeart/2005/8/layout/chevron1"/>
    <dgm:cxn modelId="{A42FF1B1-DBAF-4297-A345-593A7F475930}" type="presParOf" srcId="{034970C3-7EE2-42B3-AFC5-A34F0FAC5C49}" destId="{494D63ED-E8E8-4D05-B218-0571448F66B6}" srcOrd="0" destOrd="0" presId="urn:microsoft.com/office/officeart/2005/8/layout/chevron1"/>
    <dgm:cxn modelId="{7CAB8E94-0C81-47E2-BBEB-58ED70E267F4}" type="presParOf" srcId="{034970C3-7EE2-42B3-AFC5-A34F0FAC5C49}" destId="{46E4F2E6-DD98-4C30-9A99-6F49BA5E483F}" srcOrd="1" destOrd="0" presId="urn:microsoft.com/office/officeart/2005/8/layout/chevron1"/>
    <dgm:cxn modelId="{D0AD6BC4-718A-49EE-974D-9963298B2B48}" type="presParOf" srcId="{D730A3B0-94B8-4139-9AC7-A71BF735D7D0}" destId="{88B13E67-8984-45FF-8A73-2FF61301DA64}" srcOrd="3" destOrd="0" presId="urn:microsoft.com/office/officeart/2005/8/layout/chevron1"/>
    <dgm:cxn modelId="{F8A8FD9D-EED6-4270-9E79-5E53B5CFB7C8}" type="presParOf" srcId="{D730A3B0-94B8-4139-9AC7-A71BF735D7D0}" destId="{FF70F620-75F8-4778-AD9A-93D5BE3DE39C}" srcOrd="4" destOrd="0" presId="urn:microsoft.com/office/officeart/2005/8/layout/chevron1"/>
    <dgm:cxn modelId="{02F95B5D-22D6-4EC8-8087-253F512726B2}" type="presParOf" srcId="{FF70F620-75F8-4778-AD9A-93D5BE3DE39C}" destId="{B2B12CFD-022E-4262-A24D-7A191784F27E}" srcOrd="0" destOrd="0" presId="urn:microsoft.com/office/officeart/2005/8/layout/chevron1"/>
    <dgm:cxn modelId="{8F976360-BF18-45AE-B8BF-53AD94C01075}" type="presParOf" srcId="{FF70F620-75F8-4778-AD9A-93D5BE3DE39C}" destId="{9378B031-4610-48FB-AD51-70EAFAD552BF}" srcOrd="1" destOrd="0" presId="urn:microsoft.com/office/officeart/2005/8/layout/chevron1"/>
    <dgm:cxn modelId="{1D0574A7-10F0-45A1-92CB-0EB5265ED023}" type="presParOf" srcId="{D730A3B0-94B8-4139-9AC7-A71BF735D7D0}" destId="{1EB672E7-6D73-4395-A398-AC11121632C4}" srcOrd="5" destOrd="0" presId="urn:microsoft.com/office/officeart/2005/8/layout/chevron1"/>
    <dgm:cxn modelId="{95D980D2-08BA-4901-B37C-336B9DBA7F45}" type="presParOf" srcId="{D730A3B0-94B8-4139-9AC7-A71BF735D7D0}" destId="{45AF7B0C-68CB-43E6-8F30-21D16CD6A385}" srcOrd="6" destOrd="0" presId="urn:microsoft.com/office/officeart/2005/8/layout/chevron1"/>
    <dgm:cxn modelId="{AFFC2FF6-7333-423A-AF55-F2124A95871B}" type="presParOf" srcId="{45AF7B0C-68CB-43E6-8F30-21D16CD6A385}" destId="{51626232-7F01-4555-A01C-81EA4FC57A50}" srcOrd="0" destOrd="0" presId="urn:microsoft.com/office/officeart/2005/8/layout/chevron1"/>
    <dgm:cxn modelId="{1C3A15F7-6C3A-42FA-B74A-4B66BB69A68A}" type="presParOf" srcId="{45AF7B0C-68CB-43E6-8F30-21D16CD6A385}" destId="{E8B39520-35BB-4092-8257-426E24AFBD99}"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B9336A-50C0-444E-9FC7-DC12E470A911}">
      <dsp:nvSpPr>
        <dsp:cNvPr id="0" name=""/>
        <dsp:cNvSpPr/>
      </dsp:nvSpPr>
      <dsp:spPr>
        <a:xfrm>
          <a:off x="2303689" y="188819"/>
          <a:ext cx="2196000" cy="2196000"/>
        </a:xfrm>
        <a:prstGeom prst="ellipse">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A4FE4B-3304-49BE-B756-00AB058F6036}">
      <dsp:nvSpPr>
        <dsp:cNvPr id="0" name=""/>
        <dsp:cNvSpPr/>
      </dsp:nvSpPr>
      <dsp:spPr>
        <a:xfrm>
          <a:off x="2771689" y="656819"/>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695AED7-ECA4-478D-8CED-32E772DB1D68}">
      <dsp:nvSpPr>
        <dsp:cNvPr id="0" name=""/>
        <dsp:cNvSpPr/>
      </dsp:nvSpPr>
      <dsp:spPr>
        <a:xfrm>
          <a:off x="1601689" y="3068820"/>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cap="none" baseline="0" dirty="0"/>
            <a:t>Icons are not just a convenience, but a requirement in </a:t>
          </a:r>
          <a:r>
            <a:rPr lang="en-US" sz="1400" b="1" kern="1200" cap="none" baseline="0" dirty="0"/>
            <a:t>strategic communication.</a:t>
          </a:r>
          <a:r>
            <a:rPr lang="en-US" sz="1400" kern="1200" cap="none" baseline="0" dirty="0"/>
            <a:t> </a:t>
          </a:r>
        </a:p>
      </dsp:txBody>
      <dsp:txXfrm>
        <a:off x="1601689" y="3068820"/>
        <a:ext cx="3600000" cy="720000"/>
      </dsp:txXfrm>
    </dsp:sp>
    <dsp:sp modelId="{329485CA-F9AE-4F6E-9B71-1A48D2214E93}">
      <dsp:nvSpPr>
        <dsp:cNvPr id="0" name=""/>
        <dsp:cNvSpPr/>
      </dsp:nvSpPr>
      <dsp:spPr>
        <a:xfrm>
          <a:off x="6533689" y="188819"/>
          <a:ext cx="2196000" cy="2196000"/>
        </a:xfrm>
        <a:prstGeom prst="ellipse">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757CC9-3975-4547-9EF8-0A5FAB70D29E}">
      <dsp:nvSpPr>
        <dsp:cNvPr id="0" name=""/>
        <dsp:cNvSpPr/>
      </dsp:nvSpPr>
      <dsp:spPr>
        <a:xfrm>
          <a:off x="7001689" y="656819"/>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7ED837B-8DC7-4B80-9964-86370785B70F}">
      <dsp:nvSpPr>
        <dsp:cNvPr id="0" name=""/>
        <dsp:cNvSpPr/>
      </dsp:nvSpPr>
      <dsp:spPr>
        <a:xfrm>
          <a:off x="5831689" y="3068820"/>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cap="none" baseline="0" dirty="0"/>
            <a:t>Icons support us in </a:t>
          </a:r>
          <a:r>
            <a:rPr lang="en-US" sz="1400" b="1" kern="1200" cap="none" baseline="0" dirty="0"/>
            <a:t>interpreting and understanding information</a:t>
          </a:r>
          <a:r>
            <a:rPr lang="en-US" sz="1400" kern="1200" cap="none" baseline="0" dirty="0"/>
            <a:t> that we want to interpret and understand.</a:t>
          </a:r>
        </a:p>
      </dsp:txBody>
      <dsp:txXfrm>
        <a:off x="5831689" y="3068820"/>
        <a:ext cx="3600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4239DF-EAF7-4B6C-941F-147C40C39C2E}">
      <dsp:nvSpPr>
        <dsp:cNvPr id="0" name=""/>
        <dsp:cNvSpPr/>
      </dsp:nvSpPr>
      <dsp:spPr>
        <a:xfrm>
          <a:off x="1780885" y="4016820"/>
          <a:ext cx="2069470" cy="177670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9690" rIns="0" bIns="59690" numCol="1" spcCol="1270" anchor="ctr" anchorCtr="0">
          <a:noAutofit/>
        </a:bodyPr>
        <a:lstStyle/>
        <a:p>
          <a:pPr marL="0" lvl="0" indent="0" algn="ctr" defTabSz="2089150">
            <a:lnSpc>
              <a:spcPct val="90000"/>
            </a:lnSpc>
            <a:spcBef>
              <a:spcPct val="0"/>
            </a:spcBef>
            <a:spcAft>
              <a:spcPct val="35000"/>
            </a:spcAft>
            <a:buNone/>
          </a:pPr>
          <a:endParaRPr lang="en-AU" sz="4700" kern="1200"/>
        </a:p>
      </dsp:txBody>
      <dsp:txXfrm>
        <a:off x="2101399" y="4291991"/>
        <a:ext cx="1428442" cy="1226359"/>
      </dsp:txXfrm>
    </dsp:sp>
    <dsp:sp modelId="{83F21D76-7365-4CD9-B6D9-342E2969A5E2}">
      <dsp:nvSpPr>
        <dsp:cNvPr id="0" name=""/>
        <dsp:cNvSpPr/>
      </dsp:nvSpPr>
      <dsp:spPr>
        <a:xfrm>
          <a:off x="1830263" y="4811299"/>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7E1D0E-83AD-4249-AC0E-0EF7EF7A35F5}">
      <dsp:nvSpPr>
        <dsp:cNvPr id="0" name=""/>
        <dsp:cNvSpPr/>
      </dsp:nvSpPr>
      <dsp:spPr>
        <a:xfrm>
          <a:off x="0" y="3034597"/>
          <a:ext cx="2069470" cy="1776701"/>
        </a:xfrm>
        <a:prstGeom prst="hexagon">
          <a:avLst>
            <a:gd name="adj" fmla="val 25000"/>
            <a:gd name="vf" fmla="val 115470"/>
          </a:avLst>
        </a:prstGeom>
        <a:blipFill>
          <a:blip xmlns:r="http://schemas.openxmlformats.org/officeDocument/2006/relationships" r:embed="rId1"/>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37CD36-31CC-4B2B-9BFB-6C872981FD1D}">
      <dsp:nvSpPr>
        <dsp:cNvPr id="0" name=""/>
        <dsp:cNvSpPr/>
      </dsp:nvSpPr>
      <dsp:spPr>
        <a:xfrm>
          <a:off x="1417685" y="4575320"/>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97038A8-ED56-4AA9-9CCA-01BB1E3F2F6A}">
      <dsp:nvSpPr>
        <dsp:cNvPr id="0" name=""/>
        <dsp:cNvSpPr/>
      </dsp:nvSpPr>
      <dsp:spPr>
        <a:xfrm>
          <a:off x="3561770" y="3028922"/>
          <a:ext cx="2069470" cy="177670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9690" rIns="0" bIns="59690" numCol="1" spcCol="1270" anchor="ctr" anchorCtr="0">
          <a:noAutofit/>
        </a:bodyPr>
        <a:lstStyle/>
        <a:p>
          <a:pPr marL="0" lvl="0" indent="0" algn="ctr" defTabSz="2089150">
            <a:lnSpc>
              <a:spcPct val="90000"/>
            </a:lnSpc>
            <a:spcBef>
              <a:spcPct val="0"/>
            </a:spcBef>
            <a:spcAft>
              <a:spcPct val="35000"/>
            </a:spcAft>
            <a:buNone/>
          </a:pPr>
          <a:endParaRPr lang="en-AU" sz="4700" kern="1200"/>
        </a:p>
      </dsp:txBody>
      <dsp:txXfrm>
        <a:off x="3882284" y="3304093"/>
        <a:ext cx="1428442" cy="1226359"/>
      </dsp:txXfrm>
    </dsp:sp>
    <dsp:sp modelId="{CFCD336C-E240-4365-8715-B7145FECABD3}">
      <dsp:nvSpPr>
        <dsp:cNvPr id="0" name=""/>
        <dsp:cNvSpPr/>
      </dsp:nvSpPr>
      <dsp:spPr>
        <a:xfrm>
          <a:off x="4986040" y="4565862"/>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67FC08-E8E2-4AFF-A836-3D761B66D378}">
      <dsp:nvSpPr>
        <dsp:cNvPr id="0" name=""/>
        <dsp:cNvSpPr/>
      </dsp:nvSpPr>
      <dsp:spPr>
        <a:xfrm>
          <a:off x="5341559" y="4013036"/>
          <a:ext cx="2069470" cy="1776701"/>
        </a:xfrm>
        <a:prstGeom prst="hexagon">
          <a:avLst>
            <a:gd name="adj" fmla="val 25000"/>
            <a:gd name="vf" fmla="val 115470"/>
          </a:avLst>
        </a:prstGeom>
        <a:blipFill>
          <a:blip xmlns:r="http://schemas.openxmlformats.org/officeDocument/2006/relationships" r:embed="rId2"/>
          <a:srcRect/>
          <a:stretch>
            <a:fillRect l="-12000" r="-12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09DC72-998C-49F9-A101-6A69539C643F}">
      <dsp:nvSpPr>
        <dsp:cNvPr id="0" name=""/>
        <dsp:cNvSpPr/>
      </dsp:nvSpPr>
      <dsp:spPr>
        <a:xfrm>
          <a:off x="5392033" y="4803732"/>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D54BA6E-613A-4941-8A9A-71A18F7206B2}">
      <dsp:nvSpPr>
        <dsp:cNvPr id="0" name=""/>
        <dsp:cNvSpPr/>
      </dsp:nvSpPr>
      <dsp:spPr>
        <a:xfrm>
          <a:off x="1780885" y="2052375"/>
          <a:ext cx="2069470" cy="177670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9690" rIns="0" bIns="59690" numCol="1" spcCol="1270" anchor="ctr" anchorCtr="0">
          <a:noAutofit/>
        </a:bodyPr>
        <a:lstStyle/>
        <a:p>
          <a:pPr marL="0" lvl="0" indent="0" algn="ctr" defTabSz="2089150">
            <a:lnSpc>
              <a:spcPct val="90000"/>
            </a:lnSpc>
            <a:spcBef>
              <a:spcPct val="0"/>
            </a:spcBef>
            <a:spcAft>
              <a:spcPct val="35000"/>
            </a:spcAft>
            <a:buNone/>
          </a:pPr>
          <a:endParaRPr lang="en-AU" sz="4700" kern="1200"/>
        </a:p>
      </dsp:txBody>
      <dsp:txXfrm>
        <a:off x="2101399" y="2327546"/>
        <a:ext cx="1428442" cy="1226359"/>
      </dsp:txXfrm>
    </dsp:sp>
    <dsp:sp modelId="{50AD70F5-CD2A-4AEA-810C-A13875E27FFB}">
      <dsp:nvSpPr>
        <dsp:cNvPr id="0" name=""/>
        <dsp:cNvSpPr/>
      </dsp:nvSpPr>
      <dsp:spPr>
        <a:xfrm>
          <a:off x="3198571" y="2085951"/>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B72C69-03D8-496C-AC96-C0FB5C07652C}">
      <dsp:nvSpPr>
        <dsp:cNvPr id="0" name=""/>
        <dsp:cNvSpPr/>
      </dsp:nvSpPr>
      <dsp:spPr>
        <a:xfrm>
          <a:off x="3561770" y="1064478"/>
          <a:ext cx="2069470" cy="1776701"/>
        </a:xfrm>
        <a:prstGeom prst="hexagon">
          <a:avLst>
            <a:gd name="adj" fmla="val 25000"/>
            <a:gd name="vf" fmla="val 115470"/>
          </a:avLst>
        </a:prstGeom>
        <a:blipFill>
          <a:blip xmlns:r="http://schemas.openxmlformats.org/officeDocument/2006/relationships" r:embed="rId3"/>
          <a:srcRect/>
          <a:stretch>
            <a:fillRect l="-19000" r="-19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532E40-1339-445E-886B-AB785DA722AD}">
      <dsp:nvSpPr>
        <dsp:cNvPr id="0" name=""/>
        <dsp:cNvSpPr/>
      </dsp:nvSpPr>
      <dsp:spPr>
        <a:xfrm>
          <a:off x="3619926" y="1851863"/>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6DB330-82E3-49B0-BB58-BB297D4AE666}">
      <dsp:nvSpPr>
        <dsp:cNvPr id="0" name=""/>
        <dsp:cNvSpPr/>
      </dsp:nvSpPr>
      <dsp:spPr>
        <a:xfrm>
          <a:off x="5341559" y="2048592"/>
          <a:ext cx="2069470" cy="177670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9690" rIns="0" bIns="59690" numCol="1" spcCol="1270" anchor="ctr" anchorCtr="0">
          <a:noAutofit/>
        </a:bodyPr>
        <a:lstStyle/>
        <a:p>
          <a:pPr marL="0" lvl="0" indent="0" algn="ctr" defTabSz="2089150">
            <a:lnSpc>
              <a:spcPct val="90000"/>
            </a:lnSpc>
            <a:spcBef>
              <a:spcPct val="0"/>
            </a:spcBef>
            <a:spcAft>
              <a:spcPct val="35000"/>
            </a:spcAft>
            <a:buNone/>
          </a:pPr>
          <a:endParaRPr lang="en-AU" sz="4700" kern="1200"/>
        </a:p>
      </dsp:txBody>
      <dsp:txXfrm>
        <a:off x="5662073" y="2323763"/>
        <a:ext cx="1428442" cy="1226359"/>
      </dsp:txXfrm>
    </dsp:sp>
    <dsp:sp modelId="{42F876E1-7922-409B-BD17-B0E6E8D55EA6}">
      <dsp:nvSpPr>
        <dsp:cNvPr id="0" name=""/>
        <dsp:cNvSpPr/>
      </dsp:nvSpPr>
      <dsp:spPr>
        <a:xfrm>
          <a:off x="7132320" y="2835977"/>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38E204-96B9-411C-BCA0-5A53487A2BE4}">
      <dsp:nvSpPr>
        <dsp:cNvPr id="0" name=""/>
        <dsp:cNvSpPr/>
      </dsp:nvSpPr>
      <dsp:spPr>
        <a:xfrm>
          <a:off x="7122444" y="3047366"/>
          <a:ext cx="2069470" cy="1776701"/>
        </a:xfrm>
        <a:prstGeom prst="hexagon">
          <a:avLst>
            <a:gd name="adj" fmla="val 25000"/>
            <a:gd name="vf" fmla="val 115470"/>
          </a:avLst>
        </a:prstGeom>
        <a:blipFill>
          <a:blip xmlns:r="http://schemas.openxmlformats.org/officeDocument/2006/relationships" r:embed="rId4"/>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D524143-5C2B-4A99-B6FD-EBC311CB70AE}">
      <dsp:nvSpPr>
        <dsp:cNvPr id="0" name=""/>
        <dsp:cNvSpPr/>
      </dsp:nvSpPr>
      <dsp:spPr>
        <a:xfrm>
          <a:off x="7526243" y="3079523"/>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4579D0-1B2F-4120-8CF2-1D18CB350237}">
      <dsp:nvSpPr>
        <dsp:cNvPr id="0" name=""/>
        <dsp:cNvSpPr/>
      </dsp:nvSpPr>
      <dsp:spPr>
        <a:xfrm>
          <a:off x="7122444" y="1083394"/>
          <a:ext cx="2069470" cy="1776701"/>
        </a:xfrm>
        <a:prstGeom prst="hexagon">
          <a:avLst>
            <a:gd name="adj" fmla="val 25000"/>
            <a:gd name="vf" fmla="val 11547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59690" rIns="0" bIns="59690" numCol="1" spcCol="1270" anchor="ctr" anchorCtr="0">
          <a:noAutofit/>
        </a:bodyPr>
        <a:lstStyle/>
        <a:p>
          <a:pPr marL="0" lvl="0" indent="0" algn="ctr" defTabSz="2089150">
            <a:lnSpc>
              <a:spcPct val="90000"/>
            </a:lnSpc>
            <a:spcBef>
              <a:spcPct val="0"/>
            </a:spcBef>
            <a:spcAft>
              <a:spcPct val="35000"/>
            </a:spcAft>
            <a:buNone/>
          </a:pPr>
          <a:endParaRPr lang="en-AU" sz="4700" kern="1200"/>
        </a:p>
      </dsp:txBody>
      <dsp:txXfrm>
        <a:off x="7442958" y="1358565"/>
        <a:ext cx="1428442" cy="1226359"/>
      </dsp:txXfrm>
    </dsp:sp>
    <dsp:sp modelId="{B6000403-0B71-4208-8884-CF28F4C84104}">
      <dsp:nvSpPr>
        <dsp:cNvPr id="0" name=""/>
        <dsp:cNvSpPr/>
      </dsp:nvSpPr>
      <dsp:spPr>
        <a:xfrm>
          <a:off x="8913205" y="1879765"/>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0BDFCA-A811-40FC-AF92-9518127D241E}">
      <dsp:nvSpPr>
        <dsp:cNvPr id="0" name=""/>
        <dsp:cNvSpPr/>
      </dsp:nvSpPr>
      <dsp:spPr>
        <a:xfrm>
          <a:off x="8903329" y="2074601"/>
          <a:ext cx="2069470" cy="1776701"/>
        </a:xfrm>
        <a:prstGeom prst="hexagon">
          <a:avLst>
            <a:gd name="adj" fmla="val 25000"/>
            <a:gd name="vf" fmla="val 115470"/>
          </a:avLst>
        </a:prstGeom>
        <a:blipFill>
          <a:blip xmlns:r="http://schemas.openxmlformats.org/officeDocument/2006/relationships" r:embed="rId5"/>
          <a:srcRect/>
          <a:stretch>
            <a:fillRect l="-14000" r="-14000"/>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5BE5B7-F2C7-4574-994D-63F34C81B832}">
      <dsp:nvSpPr>
        <dsp:cNvPr id="0" name=""/>
        <dsp:cNvSpPr/>
      </dsp:nvSpPr>
      <dsp:spPr>
        <a:xfrm>
          <a:off x="9315907" y="2114325"/>
          <a:ext cx="241401" cy="208077"/>
        </a:xfrm>
        <a:prstGeom prst="hexagon">
          <a:avLst>
            <a:gd name="adj" fmla="val 25000"/>
            <a:gd name="vf" fmla="val 115470"/>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219298-7E59-4F03-AA79-183E2FC19702}">
      <dsp:nvSpPr>
        <dsp:cNvPr id="0" name=""/>
        <dsp:cNvSpPr/>
      </dsp:nvSpPr>
      <dsp:spPr>
        <a:xfrm>
          <a:off x="2252" y="841237"/>
          <a:ext cx="2906455" cy="1080003"/>
        </a:xfrm>
        <a:prstGeom prst="chevron">
          <a:avLst/>
        </a:prstGeom>
        <a:gradFill rotWithShape="1">
          <a:gsLst>
            <a:gs pos="0">
              <a:schemeClr val="accent3">
                <a:tint val="73000"/>
                <a:shade val="100000"/>
                <a:satMod val="150000"/>
              </a:schemeClr>
            </a:gs>
            <a:gs pos="25000">
              <a:schemeClr val="accent3">
                <a:tint val="96000"/>
                <a:shade val="80000"/>
                <a:satMod val="105000"/>
              </a:schemeClr>
            </a:gs>
            <a:gs pos="38000">
              <a:schemeClr val="accent3">
                <a:tint val="96000"/>
                <a:shade val="59000"/>
                <a:satMod val="120000"/>
              </a:schemeClr>
            </a:gs>
            <a:gs pos="55000">
              <a:schemeClr val="accent3">
                <a:tint val="100000"/>
                <a:shade val="57000"/>
                <a:satMod val="120000"/>
              </a:schemeClr>
            </a:gs>
            <a:gs pos="80000">
              <a:schemeClr val="accent3">
                <a:tint val="100000"/>
                <a:shade val="56000"/>
                <a:satMod val="145000"/>
              </a:schemeClr>
            </a:gs>
            <a:gs pos="88000">
              <a:schemeClr val="accent3">
                <a:tint val="100000"/>
                <a:shade val="63000"/>
                <a:satMod val="160000"/>
              </a:schemeClr>
            </a:gs>
            <a:gs pos="100000">
              <a:schemeClr val="accent3">
                <a:tint val="99000"/>
                <a:shade val="100000"/>
                <a:satMod val="155000"/>
              </a:schemeClr>
            </a:gs>
          </a:gsLst>
          <a:lin ang="5400000" scaled="0"/>
        </a:gradFill>
        <a:ln>
          <a:noFill/>
        </a:ln>
        <a:effectLst>
          <a:glow rad="50800">
            <a:schemeClr val="accent3">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accent3">
              <a:shade val="30000"/>
              <a:satMod val="15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72022" tIns="57341" rIns="57341" bIns="57341" numCol="1" spcCol="1270" anchor="ctr" anchorCtr="0">
          <a:noAutofit/>
        </a:bodyPr>
        <a:lstStyle/>
        <a:p>
          <a:pPr marL="0" lvl="0" indent="0" algn="ctr" defTabSz="1911350">
            <a:lnSpc>
              <a:spcPct val="90000"/>
            </a:lnSpc>
            <a:spcBef>
              <a:spcPct val="0"/>
            </a:spcBef>
            <a:spcAft>
              <a:spcPct val="35000"/>
            </a:spcAft>
            <a:buNone/>
          </a:pPr>
          <a:r>
            <a:rPr lang="en-AU" sz="4300" kern="1200" dirty="0"/>
            <a:t>Step 1</a:t>
          </a:r>
        </a:p>
      </dsp:txBody>
      <dsp:txXfrm>
        <a:off x="542254" y="841237"/>
        <a:ext cx="1826452" cy="1080003"/>
      </dsp:txXfrm>
    </dsp:sp>
    <dsp:sp modelId="{B064D048-53D9-475A-86E4-C5DA79568182}">
      <dsp:nvSpPr>
        <dsp:cNvPr id="0" name=""/>
        <dsp:cNvSpPr/>
      </dsp:nvSpPr>
      <dsp:spPr>
        <a:xfrm>
          <a:off x="2252" y="1961346"/>
          <a:ext cx="2325164" cy="1310660"/>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108000" tIns="0" rIns="0" bIns="0" numCol="1" spcCol="1270" anchor="t" anchorCtr="0">
          <a:noAutofit/>
        </a:bodyPr>
        <a:lstStyle/>
        <a:p>
          <a:pPr marL="228600" lvl="1" indent="-228600" algn="l" defTabSz="1066800">
            <a:lnSpc>
              <a:spcPct val="90000"/>
            </a:lnSpc>
            <a:spcBef>
              <a:spcPct val="0"/>
            </a:spcBef>
            <a:spcAft>
              <a:spcPct val="15000"/>
            </a:spcAft>
            <a:buChar char="•"/>
          </a:pPr>
          <a:r>
            <a:rPr lang="en-AU" sz="2400" kern="1200" dirty="0"/>
            <a:t>Option 1</a:t>
          </a:r>
        </a:p>
        <a:p>
          <a:pPr marL="228600" lvl="1" indent="-228600" algn="l" defTabSz="1066800">
            <a:lnSpc>
              <a:spcPct val="90000"/>
            </a:lnSpc>
            <a:spcBef>
              <a:spcPct val="0"/>
            </a:spcBef>
            <a:spcAft>
              <a:spcPct val="15000"/>
            </a:spcAft>
            <a:buChar char="•"/>
          </a:pPr>
          <a:r>
            <a:rPr lang="en-AU" sz="2400" kern="1200" dirty="0"/>
            <a:t>Option 2</a:t>
          </a:r>
        </a:p>
        <a:p>
          <a:pPr marL="228600" lvl="1" indent="-228600" algn="l" defTabSz="1066800">
            <a:lnSpc>
              <a:spcPct val="90000"/>
            </a:lnSpc>
            <a:spcBef>
              <a:spcPct val="0"/>
            </a:spcBef>
            <a:spcAft>
              <a:spcPct val="15000"/>
            </a:spcAft>
            <a:buChar char="•"/>
          </a:pPr>
          <a:r>
            <a:rPr lang="en-AU" sz="2400" kern="1200" dirty="0"/>
            <a:t>Option 3</a:t>
          </a:r>
        </a:p>
      </dsp:txBody>
      <dsp:txXfrm>
        <a:off x="2252" y="1961346"/>
        <a:ext cx="2325164" cy="1310660"/>
      </dsp:txXfrm>
    </dsp:sp>
    <dsp:sp modelId="{494D63ED-E8E8-4D05-B218-0571448F66B6}">
      <dsp:nvSpPr>
        <dsp:cNvPr id="0" name=""/>
        <dsp:cNvSpPr/>
      </dsp:nvSpPr>
      <dsp:spPr>
        <a:xfrm>
          <a:off x="2692707" y="841237"/>
          <a:ext cx="2906455" cy="1080003"/>
        </a:xfrm>
        <a:prstGeom prst="chevron">
          <a:avLst/>
        </a:prstGeom>
        <a:gradFill rotWithShape="1">
          <a:gsLst>
            <a:gs pos="0">
              <a:schemeClr val="accent2">
                <a:tint val="73000"/>
                <a:shade val="100000"/>
                <a:satMod val="150000"/>
              </a:schemeClr>
            </a:gs>
            <a:gs pos="25000">
              <a:schemeClr val="accent2">
                <a:tint val="96000"/>
                <a:shade val="80000"/>
                <a:satMod val="105000"/>
              </a:schemeClr>
            </a:gs>
            <a:gs pos="38000">
              <a:schemeClr val="accent2">
                <a:tint val="96000"/>
                <a:shade val="59000"/>
                <a:satMod val="120000"/>
              </a:schemeClr>
            </a:gs>
            <a:gs pos="55000">
              <a:schemeClr val="accent2">
                <a:tint val="100000"/>
                <a:shade val="57000"/>
                <a:satMod val="120000"/>
              </a:schemeClr>
            </a:gs>
            <a:gs pos="80000">
              <a:schemeClr val="accent2">
                <a:tint val="100000"/>
                <a:shade val="56000"/>
                <a:satMod val="145000"/>
              </a:schemeClr>
            </a:gs>
            <a:gs pos="88000">
              <a:schemeClr val="accent2">
                <a:tint val="100000"/>
                <a:shade val="63000"/>
                <a:satMod val="160000"/>
              </a:schemeClr>
            </a:gs>
            <a:gs pos="100000">
              <a:schemeClr val="accent2">
                <a:tint val="99000"/>
                <a:shade val="100000"/>
                <a:satMod val="155000"/>
              </a:schemeClr>
            </a:gs>
          </a:gsLst>
          <a:lin ang="5400000" scaled="0"/>
        </a:gradFill>
        <a:ln>
          <a:noFill/>
        </a:ln>
        <a:effectLst>
          <a:glow rad="50800">
            <a:schemeClr val="accent2">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accent2">
              <a:shade val="30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72022" tIns="57341" rIns="57341" bIns="57341" numCol="1" spcCol="1270" anchor="ctr" anchorCtr="0">
          <a:noAutofit/>
        </a:bodyPr>
        <a:lstStyle/>
        <a:p>
          <a:pPr marL="0" lvl="0" indent="0" algn="ctr" defTabSz="1911350">
            <a:lnSpc>
              <a:spcPct val="90000"/>
            </a:lnSpc>
            <a:spcBef>
              <a:spcPct val="0"/>
            </a:spcBef>
            <a:spcAft>
              <a:spcPct val="35000"/>
            </a:spcAft>
            <a:buNone/>
          </a:pPr>
          <a:r>
            <a:rPr lang="en-AU" sz="4300" kern="1200" dirty="0"/>
            <a:t>Step 2</a:t>
          </a:r>
        </a:p>
      </dsp:txBody>
      <dsp:txXfrm>
        <a:off x="3232709" y="841237"/>
        <a:ext cx="1826452" cy="1080003"/>
      </dsp:txXfrm>
    </dsp:sp>
    <dsp:sp modelId="{46E4F2E6-DD98-4C30-9A99-6F49BA5E483F}">
      <dsp:nvSpPr>
        <dsp:cNvPr id="0" name=""/>
        <dsp:cNvSpPr/>
      </dsp:nvSpPr>
      <dsp:spPr>
        <a:xfrm>
          <a:off x="2692707" y="1961346"/>
          <a:ext cx="2325164" cy="1310660"/>
        </a:xfrm>
        <a:prstGeom prst="rect">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108000" tIns="36000" rIns="36000" bIns="36000" numCol="1" spcCol="1270" anchor="t" anchorCtr="0">
          <a:noAutofit/>
        </a:bodyPr>
        <a:lstStyle/>
        <a:p>
          <a:pPr marL="228600" lvl="1" indent="-228600" algn="l" defTabSz="1066800">
            <a:lnSpc>
              <a:spcPct val="90000"/>
            </a:lnSpc>
            <a:spcBef>
              <a:spcPct val="0"/>
            </a:spcBef>
            <a:spcAft>
              <a:spcPct val="15000"/>
            </a:spcAft>
            <a:buChar char="•"/>
          </a:pPr>
          <a:r>
            <a:rPr lang="en-AU" sz="2400" kern="1200" dirty="0"/>
            <a:t>Option 1</a:t>
          </a:r>
        </a:p>
        <a:p>
          <a:pPr marL="228600" lvl="1" indent="-228600" algn="l" defTabSz="1066800">
            <a:lnSpc>
              <a:spcPct val="90000"/>
            </a:lnSpc>
            <a:spcBef>
              <a:spcPct val="0"/>
            </a:spcBef>
            <a:spcAft>
              <a:spcPct val="15000"/>
            </a:spcAft>
            <a:buChar char="•"/>
          </a:pPr>
          <a:r>
            <a:rPr lang="en-AU" sz="2400" kern="1200" dirty="0"/>
            <a:t>Option 2</a:t>
          </a:r>
        </a:p>
        <a:p>
          <a:pPr marL="228600" lvl="1" indent="-228600" algn="l" defTabSz="1066800">
            <a:lnSpc>
              <a:spcPct val="90000"/>
            </a:lnSpc>
            <a:spcBef>
              <a:spcPct val="0"/>
            </a:spcBef>
            <a:spcAft>
              <a:spcPct val="15000"/>
            </a:spcAft>
            <a:buChar char="•"/>
          </a:pPr>
          <a:r>
            <a:rPr lang="en-AU" sz="2400" kern="1200" dirty="0"/>
            <a:t>Option 3</a:t>
          </a:r>
        </a:p>
      </dsp:txBody>
      <dsp:txXfrm>
        <a:off x="2692707" y="1961346"/>
        <a:ext cx="2325164" cy="1310660"/>
      </dsp:txXfrm>
    </dsp:sp>
    <dsp:sp modelId="{B2B12CFD-022E-4262-A24D-7A191784F27E}">
      <dsp:nvSpPr>
        <dsp:cNvPr id="0" name=""/>
        <dsp:cNvSpPr/>
      </dsp:nvSpPr>
      <dsp:spPr>
        <a:xfrm>
          <a:off x="5383162" y="841237"/>
          <a:ext cx="2906455" cy="1080003"/>
        </a:xfrm>
        <a:prstGeom prst="chevron">
          <a:avLst/>
        </a:prstGeom>
        <a:gradFill rotWithShape="1">
          <a:gsLst>
            <a:gs pos="0">
              <a:schemeClr val="accent4">
                <a:tint val="73000"/>
                <a:shade val="100000"/>
                <a:satMod val="150000"/>
              </a:schemeClr>
            </a:gs>
            <a:gs pos="25000">
              <a:schemeClr val="accent4">
                <a:tint val="96000"/>
                <a:shade val="80000"/>
                <a:satMod val="105000"/>
              </a:schemeClr>
            </a:gs>
            <a:gs pos="38000">
              <a:schemeClr val="accent4">
                <a:tint val="96000"/>
                <a:shade val="59000"/>
                <a:satMod val="120000"/>
              </a:schemeClr>
            </a:gs>
            <a:gs pos="55000">
              <a:schemeClr val="accent4">
                <a:tint val="100000"/>
                <a:shade val="57000"/>
                <a:satMod val="120000"/>
              </a:schemeClr>
            </a:gs>
            <a:gs pos="80000">
              <a:schemeClr val="accent4">
                <a:tint val="100000"/>
                <a:shade val="56000"/>
                <a:satMod val="145000"/>
              </a:schemeClr>
            </a:gs>
            <a:gs pos="88000">
              <a:schemeClr val="accent4">
                <a:tint val="100000"/>
                <a:shade val="63000"/>
                <a:satMod val="160000"/>
              </a:schemeClr>
            </a:gs>
            <a:gs pos="100000">
              <a:schemeClr val="accent4">
                <a:tint val="99000"/>
                <a:shade val="100000"/>
                <a:satMod val="155000"/>
              </a:schemeClr>
            </a:gs>
          </a:gsLst>
          <a:lin ang="5400000" scaled="0"/>
        </a:gradFill>
        <a:ln>
          <a:noFill/>
        </a:ln>
        <a:effectLst>
          <a:glow rad="50800">
            <a:schemeClr val="accent4">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accent4">
              <a:shade val="30000"/>
              <a:satMod val="150000"/>
            </a:schemeClr>
          </a:contourClr>
        </a:sp3d>
      </dsp:spPr>
      <dsp:style>
        <a:lnRef idx="0">
          <a:schemeClr val="accent4"/>
        </a:lnRef>
        <a:fillRef idx="3">
          <a:schemeClr val="accent4"/>
        </a:fillRef>
        <a:effectRef idx="3">
          <a:schemeClr val="accent4"/>
        </a:effectRef>
        <a:fontRef idx="minor">
          <a:schemeClr val="lt1"/>
        </a:fontRef>
      </dsp:style>
      <dsp:txBody>
        <a:bodyPr spcFirstLastPara="0" vert="horz" wrap="square" lIns="172022" tIns="57341" rIns="57341" bIns="57341" numCol="1" spcCol="1270" anchor="ctr" anchorCtr="0">
          <a:noAutofit/>
        </a:bodyPr>
        <a:lstStyle/>
        <a:p>
          <a:pPr marL="0" lvl="0" indent="0" algn="ctr" defTabSz="1911350">
            <a:lnSpc>
              <a:spcPct val="90000"/>
            </a:lnSpc>
            <a:spcBef>
              <a:spcPct val="0"/>
            </a:spcBef>
            <a:spcAft>
              <a:spcPct val="35000"/>
            </a:spcAft>
            <a:buNone/>
          </a:pPr>
          <a:r>
            <a:rPr lang="en-AU" sz="4300" kern="1200" dirty="0"/>
            <a:t>Step 3</a:t>
          </a:r>
        </a:p>
      </dsp:txBody>
      <dsp:txXfrm>
        <a:off x="5923164" y="841237"/>
        <a:ext cx="1826452" cy="1080003"/>
      </dsp:txXfrm>
    </dsp:sp>
    <dsp:sp modelId="{9378B031-4610-48FB-AD51-70EAFAD552BF}">
      <dsp:nvSpPr>
        <dsp:cNvPr id="0" name=""/>
        <dsp:cNvSpPr/>
      </dsp:nvSpPr>
      <dsp:spPr>
        <a:xfrm>
          <a:off x="5383162" y="1961346"/>
          <a:ext cx="2325164" cy="1310660"/>
        </a:xfrm>
        <a:prstGeom prst="rect">
          <a:avLst/>
        </a:prstGeom>
        <a:solidFill>
          <a:schemeClr val="lt1"/>
        </a:solidFill>
        <a:ln w="25400" cap="flat" cmpd="sng" algn="ctr">
          <a:solidFill>
            <a:schemeClr val="accent4"/>
          </a:solidFill>
          <a:prstDash val="solid"/>
        </a:ln>
        <a:effectLst/>
      </dsp:spPr>
      <dsp:style>
        <a:lnRef idx="2">
          <a:schemeClr val="accent4"/>
        </a:lnRef>
        <a:fillRef idx="1">
          <a:schemeClr val="lt1"/>
        </a:fillRef>
        <a:effectRef idx="0">
          <a:schemeClr val="accent4"/>
        </a:effectRef>
        <a:fontRef idx="minor">
          <a:schemeClr val="dk1"/>
        </a:fontRef>
      </dsp:style>
      <dsp:txBody>
        <a:bodyPr spcFirstLastPara="0" vert="horz" wrap="square" lIns="108000" tIns="36000" rIns="36000" bIns="36000" numCol="1" spcCol="1270" anchor="t" anchorCtr="0">
          <a:noAutofit/>
        </a:bodyPr>
        <a:lstStyle/>
        <a:p>
          <a:pPr marL="228600" lvl="1" indent="-228600" algn="l" defTabSz="1066800">
            <a:lnSpc>
              <a:spcPct val="90000"/>
            </a:lnSpc>
            <a:spcBef>
              <a:spcPct val="0"/>
            </a:spcBef>
            <a:spcAft>
              <a:spcPct val="15000"/>
            </a:spcAft>
            <a:buChar char="•"/>
          </a:pPr>
          <a:r>
            <a:rPr lang="en-AU" sz="2400" kern="1200" dirty="0"/>
            <a:t>Option 1</a:t>
          </a:r>
        </a:p>
        <a:p>
          <a:pPr marL="228600" lvl="1" indent="-228600" algn="l" defTabSz="1066800">
            <a:lnSpc>
              <a:spcPct val="90000"/>
            </a:lnSpc>
            <a:spcBef>
              <a:spcPct val="0"/>
            </a:spcBef>
            <a:spcAft>
              <a:spcPct val="15000"/>
            </a:spcAft>
            <a:buChar char="•"/>
          </a:pPr>
          <a:r>
            <a:rPr lang="en-AU" sz="2400" kern="1200" dirty="0"/>
            <a:t>Option 2</a:t>
          </a:r>
        </a:p>
        <a:p>
          <a:pPr marL="228600" lvl="1" indent="-228600" algn="l" defTabSz="1066800">
            <a:lnSpc>
              <a:spcPct val="90000"/>
            </a:lnSpc>
            <a:spcBef>
              <a:spcPct val="0"/>
            </a:spcBef>
            <a:spcAft>
              <a:spcPct val="15000"/>
            </a:spcAft>
            <a:buChar char="•"/>
          </a:pPr>
          <a:r>
            <a:rPr lang="en-AU" sz="2400" kern="1200" dirty="0"/>
            <a:t>Option 3</a:t>
          </a:r>
        </a:p>
      </dsp:txBody>
      <dsp:txXfrm>
        <a:off x="5383162" y="1961346"/>
        <a:ext cx="2325164" cy="1310660"/>
      </dsp:txXfrm>
    </dsp:sp>
    <dsp:sp modelId="{51626232-7F01-4555-A01C-81EA4FC57A50}">
      <dsp:nvSpPr>
        <dsp:cNvPr id="0" name=""/>
        <dsp:cNvSpPr/>
      </dsp:nvSpPr>
      <dsp:spPr>
        <a:xfrm>
          <a:off x="8073617" y="841237"/>
          <a:ext cx="2906455" cy="1080003"/>
        </a:xfrm>
        <a:prstGeom prst="chevron">
          <a:avLst/>
        </a:prstGeom>
        <a:gradFill rotWithShape="1">
          <a:gsLst>
            <a:gs pos="0">
              <a:schemeClr val="accent5">
                <a:tint val="73000"/>
                <a:shade val="100000"/>
                <a:satMod val="150000"/>
              </a:schemeClr>
            </a:gs>
            <a:gs pos="25000">
              <a:schemeClr val="accent5">
                <a:tint val="96000"/>
                <a:shade val="80000"/>
                <a:satMod val="105000"/>
              </a:schemeClr>
            </a:gs>
            <a:gs pos="38000">
              <a:schemeClr val="accent5">
                <a:tint val="96000"/>
                <a:shade val="59000"/>
                <a:satMod val="120000"/>
              </a:schemeClr>
            </a:gs>
            <a:gs pos="55000">
              <a:schemeClr val="accent5">
                <a:tint val="100000"/>
                <a:shade val="57000"/>
                <a:satMod val="120000"/>
              </a:schemeClr>
            </a:gs>
            <a:gs pos="80000">
              <a:schemeClr val="accent5">
                <a:tint val="100000"/>
                <a:shade val="56000"/>
                <a:satMod val="145000"/>
              </a:schemeClr>
            </a:gs>
            <a:gs pos="88000">
              <a:schemeClr val="accent5">
                <a:tint val="100000"/>
                <a:shade val="63000"/>
                <a:satMod val="160000"/>
              </a:schemeClr>
            </a:gs>
            <a:gs pos="100000">
              <a:schemeClr val="accent5">
                <a:tint val="99000"/>
                <a:shade val="100000"/>
                <a:satMod val="155000"/>
              </a:schemeClr>
            </a:gs>
          </a:gsLst>
          <a:lin ang="5400000" scaled="0"/>
        </a:gradFill>
        <a:ln>
          <a:noFill/>
        </a:ln>
        <a:effectLst>
          <a:glow rad="50800">
            <a:schemeClr val="accent5">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accent5">
              <a:shade val="30000"/>
              <a:satMod val="15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72022" tIns="57341" rIns="57341" bIns="57341" numCol="1" spcCol="1270" anchor="ctr" anchorCtr="0">
          <a:noAutofit/>
        </a:bodyPr>
        <a:lstStyle/>
        <a:p>
          <a:pPr marL="0" lvl="0" indent="0" algn="ctr" defTabSz="1911350">
            <a:lnSpc>
              <a:spcPct val="90000"/>
            </a:lnSpc>
            <a:spcBef>
              <a:spcPct val="0"/>
            </a:spcBef>
            <a:spcAft>
              <a:spcPct val="35000"/>
            </a:spcAft>
            <a:buNone/>
          </a:pPr>
          <a:r>
            <a:rPr lang="en-AU" sz="4300" kern="1200" dirty="0"/>
            <a:t>Step 4</a:t>
          </a:r>
        </a:p>
      </dsp:txBody>
      <dsp:txXfrm>
        <a:off x="8613619" y="841237"/>
        <a:ext cx="1826452" cy="1080003"/>
      </dsp:txXfrm>
    </dsp:sp>
    <dsp:sp modelId="{E8B39520-35BB-4092-8257-426E24AFBD99}">
      <dsp:nvSpPr>
        <dsp:cNvPr id="0" name=""/>
        <dsp:cNvSpPr/>
      </dsp:nvSpPr>
      <dsp:spPr>
        <a:xfrm>
          <a:off x="8073617" y="1961346"/>
          <a:ext cx="2325164" cy="1310660"/>
        </a:xfrm>
        <a:prstGeom prst="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8000" tIns="36000" rIns="36000" bIns="36000" numCol="1" spcCol="1270" anchor="t" anchorCtr="0">
          <a:noAutofit/>
        </a:bodyPr>
        <a:lstStyle/>
        <a:p>
          <a:pPr marL="228600" lvl="1" indent="-228600" algn="l" defTabSz="1066800">
            <a:lnSpc>
              <a:spcPct val="90000"/>
            </a:lnSpc>
            <a:spcBef>
              <a:spcPct val="0"/>
            </a:spcBef>
            <a:spcAft>
              <a:spcPct val="15000"/>
            </a:spcAft>
            <a:buChar char="•"/>
          </a:pPr>
          <a:r>
            <a:rPr lang="en-AU" sz="2400" kern="1200" dirty="0"/>
            <a:t>Option 1</a:t>
          </a:r>
        </a:p>
        <a:p>
          <a:pPr marL="228600" lvl="1" indent="-228600" algn="l" defTabSz="1066800">
            <a:lnSpc>
              <a:spcPct val="90000"/>
            </a:lnSpc>
            <a:spcBef>
              <a:spcPct val="0"/>
            </a:spcBef>
            <a:spcAft>
              <a:spcPct val="15000"/>
            </a:spcAft>
            <a:buChar char="•"/>
          </a:pPr>
          <a:r>
            <a:rPr lang="en-AU" sz="2400" kern="1200" dirty="0"/>
            <a:t>Option 2</a:t>
          </a:r>
        </a:p>
      </dsp:txBody>
      <dsp:txXfrm>
        <a:off x="8073617" y="1961346"/>
        <a:ext cx="2325164" cy="131066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C3FCC2-4E7A-4671-AA79-177CB194E449}" type="datetimeFigureOut">
              <a:rPr lang="en-US" smtClean="0"/>
              <a:t>7/10/2019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01C38D-F26D-4167-83EF-8774BC62D548}" type="slidenum">
              <a:rPr lang="en-US" smtClean="0"/>
              <a:t>‹#›</a:t>
            </a:fld>
            <a:endParaRPr lang="en-US"/>
          </a:p>
        </p:txBody>
      </p:sp>
    </p:spTree>
    <p:extLst>
      <p:ext uri="{BB962C8B-B14F-4D97-AF65-F5344CB8AC3E}">
        <p14:creationId xmlns:p14="http://schemas.microsoft.com/office/powerpoint/2010/main" val="3336050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3238323-0ADF-4328-9564-AEB5DFD80DB6}"/>
              </a:ext>
            </a:extLst>
          </p:cNvPr>
          <p:cNvSpPr/>
          <p:nvPr userDrawn="1"/>
        </p:nvSpPr>
        <p:spPr bwMode="blackWhite">
          <a:xfrm>
            <a:off x="254950" y="262784"/>
            <a:ext cx="11682101" cy="633243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EB776FAE-C8F8-44A1-8BC7-9EB948371459}"/>
              </a:ext>
            </a:extLst>
          </p:cNvPr>
          <p:cNvSpPr>
            <a:spLocks noGrp="1"/>
          </p:cNvSpPr>
          <p:nvPr>
            <p:ph type="ctrTitle"/>
          </p:nvPr>
        </p:nvSpPr>
        <p:spPr>
          <a:xfrm>
            <a:off x="1524000" y="1333500"/>
            <a:ext cx="9144000" cy="1790700"/>
          </a:xfrm>
        </p:spPr>
        <p:txBody>
          <a:bodyPr vert="horz" lIns="91440" tIns="0" rIns="91440" bIns="0" rtlCol="0" anchor="t" anchorCtr="0">
            <a:noAutofit/>
          </a:bodyPr>
          <a:lstStyle>
            <a:lvl1pPr>
              <a:lnSpc>
                <a:spcPct val="100000"/>
              </a:lnSpc>
              <a:defRPr lang="en-US" sz="4800" dirty="0">
                <a:solidFill>
                  <a:schemeClr val="bg1"/>
                </a:solidFill>
              </a:defRPr>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DA7900C6-1C2C-4612-8672-356C6DDFDCB1}"/>
              </a:ext>
            </a:extLst>
          </p:cNvPr>
          <p:cNvSpPr>
            <a:spLocks noGrp="1"/>
          </p:cNvSpPr>
          <p:nvPr>
            <p:ph type="subTitle" idx="1"/>
          </p:nvPr>
        </p:nvSpPr>
        <p:spPr>
          <a:xfrm>
            <a:off x="1524000" y="3128009"/>
            <a:ext cx="9144000" cy="1287675"/>
          </a:xfrm>
        </p:spPr>
        <p:txBody>
          <a:bodyPr vert="horz" lIns="91440" tIns="45720" rIns="91440" bIns="45720" rtlCol="0" anchor="t" anchorCtr="0">
            <a:noAutofit/>
          </a:bodyPr>
          <a:lstStyle>
            <a:lvl1pPr marL="0" indent="0">
              <a:buNone/>
              <a:defRPr lang="en-US" sz="2400" dirty="0">
                <a:solidFill>
                  <a:schemeClr val="bg1"/>
                </a:solidFill>
                <a:latin typeface="+mj-lt"/>
              </a:defRPr>
            </a:lvl1pPr>
          </a:lstStyle>
          <a:p>
            <a:pPr marL="228600" lvl="0" indent="-228600">
              <a:lnSpc>
                <a:spcPct val="150000"/>
              </a:lnSpc>
              <a:spcAft>
                <a:spcPts val="1200"/>
              </a:spcAft>
            </a:pPr>
            <a:r>
              <a:rPr lang="en-US"/>
              <a:t>Click to edit Master subtitle style</a:t>
            </a:r>
            <a:endParaRPr lang="en-US" dirty="0"/>
          </a:p>
        </p:txBody>
      </p:sp>
      <p:pic>
        <p:nvPicPr>
          <p:cNvPr id="8" name="Picture 7">
            <a:extLst>
              <a:ext uri="{FF2B5EF4-FFF2-40B4-BE49-F238E27FC236}">
                <a16:creationId xmlns:a16="http://schemas.microsoft.com/office/drawing/2014/main" id="{5274E620-B44E-41FF-8FA1-D955BD69C0B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648" r="13926" b="71478"/>
          <a:stretch/>
        </p:blipFill>
        <p:spPr>
          <a:xfrm>
            <a:off x="342899" y="4546601"/>
            <a:ext cx="11715751" cy="2025650"/>
          </a:xfrm>
          <a:prstGeom prst="rect">
            <a:avLst/>
          </a:prstGeom>
        </p:spPr>
      </p:pic>
    </p:spTree>
    <p:extLst>
      <p:ext uri="{BB962C8B-B14F-4D97-AF65-F5344CB8AC3E}">
        <p14:creationId xmlns:p14="http://schemas.microsoft.com/office/powerpoint/2010/main" val="4221146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0" indent="0">
              <a:spcAft>
                <a:spcPts val="1200"/>
              </a:spcAft>
              <a:buSzPct val="25000"/>
              <a:buFont typeface="Segoe UI" panose="020B0502040204020203" pitchFamily="34" charset="0"/>
              <a:buChar char=" "/>
              <a:defRPr sz="1200"/>
            </a:lvl1pPr>
            <a:lvl2pPr marL="401638" indent="7938">
              <a:spcBef>
                <a:spcPts val="600"/>
              </a:spcBef>
              <a:spcAft>
                <a:spcPts val="1200"/>
              </a:spcAft>
              <a:buFont typeface="Segoe UI" panose="020B0502040204020203" pitchFamily="34" charset="0"/>
              <a:buChar char=" "/>
              <a:defRPr sz="1200"/>
            </a:lvl2pPr>
            <a:lvl3pPr marL="1143000" indent="-228600">
              <a:buFont typeface="Segoe UI" panose="020B0502040204020203" pitchFamily="34" charset="0"/>
              <a:buChar char=" "/>
              <a:defRPr/>
            </a:lvl3pPr>
            <a:lvl4pPr marL="1600200" indent="-228600">
              <a:buFont typeface="Segoe UI" panose="020B0502040204020203" pitchFamily="34" charset="0"/>
              <a:buChar char=" "/>
              <a:defRPr/>
            </a:lvl4pPr>
            <a:lvl5pPr marL="2057400" indent="-228600">
              <a:buFont typeface="Segoe UI" panose="020B0502040204020203" pitchFamily="34" charset="0"/>
              <a:buChar char=" "/>
              <a:defRPr/>
            </a:lvl5pPr>
          </a:lstStyle>
          <a:p>
            <a:pPr lvl="0"/>
            <a:r>
              <a:rPr lang="en-US"/>
              <a:t>Click to edit Master text styles</a:t>
            </a:r>
          </a:p>
          <a:p>
            <a:pPr lvl="1"/>
            <a:r>
              <a:rPr lang="en-US"/>
              <a:t>Second level</a:t>
            </a:r>
          </a:p>
        </p:txBody>
      </p:sp>
      <p:sp>
        <p:nvSpPr>
          <p:cNvPr id="9" name="Title 8">
            <a:extLst>
              <a:ext uri="{FF2B5EF4-FFF2-40B4-BE49-F238E27FC236}">
                <a16:creationId xmlns:a16="http://schemas.microsoft.com/office/drawing/2014/main" id="{FB8AB91F-D739-4DD5-859B-B16B125BECF6}"/>
              </a:ext>
            </a:extLst>
          </p:cNvPr>
          <p:cNvSpPr>
            <a:spLocks noGrp="1"/>
          </p:cNvSpPr>
          <p:nvPr>
            <p:ph type="title"/>
          </p:nvPr>
        </p:nvSpPr>
        <p:spPr>
          <a:xfrm>
            <a:off x="604433" y="399115"/>
            <a:ext cx="10983132" cy="747763"/>
          </a:xfrm>
        </p:spPr>
        <p:txBody>
          <a:bodyPr/>
          <a:lstStyle/>
          <a:p>
            <a:r>
              <a:rPr lang="en-US"/>
              <a:t>Click to edit Master title style</a:t>
            </a:r>
          </a:p>
        </p:txBody>
      </p:sp>
    </p:spTree>
    <p:extLst>
      <p:ext uri="{BB962C8B-B14F-4D97-AF65-F5344CB8AC3E}">
        <p14:creationId xmlns:p14="http://schemas.microsoft.com/office/powerpoint/2010/main" val="2710340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5A2570-7517-4576-B836-E4E6D3E743B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
        <p:nvSpPr>
          <p:cNvPr id="3" name="Content Placeholder 2">
            <a:extLst>
              <a:ext uri="{FF2B5EF4-FFF2-40B4-BE49-F238E27FC236}">
                <a16:creationId xmlns:a16="http://schemas.microsoft.com/office/drawing/2014/main" id="{6859B673-4507-4B72-871E-0018907875DD}"/>
              </a:ext>
            </a:extLst>
          </p:cNvPr>
          <p:cNvSpPr>
            <a:spLocks noGrp="1"/>
          </p:cNvSpPr>
          <p:nvPr>
            <p:ph idx="1"/>
          </p:nvPr>
        </p:nvSpPr>
        <p:spPr>
          <a:xfrm>
            <a:off x="604433" y="1604211"/>
            <a:ext cx="10983131" cy="4572752"/>
          </a:xfrm>
        </p:spPr>
        <p:txBody>
          <a:bodyPr/>
          <a:lstStyle>
            <a:lvl1pPr marL="0" indent="0">
              <a:spcAft>
                <a:spcPts val="1200"/>
              </a:spcAft>
              <a:buSzPct val="25000"/>
              <a:buFont typeface="Segoe UI" panose="020B0502040204020203" pitchFamily="34" charset="0"/>
              <a:buChar char=" "/>
              <a:defRPr sz="1200"/>
            </a:lvl1pPr>
            <a:lvl2pPr marL="401638" indent="7938">
              <a:spcBef>
                <a:spcPts val="600"/>
              </a:spcBef>
              <a:spcAft>
                <a:spcPts val="1200"/>
              </a:spcAft>
              <a:buFont typeface="Segoe UI" panose="020B0502040204020203" pitchFamily="34" charset="0"/>
              <a:buChar char=" "/>
              <a:defRPr sz="1200"/>
            </a:lvl2pPr>
            <a:lvl3pPr marL="1143000" indent="-228600">
              <a:buFont typeface="Segoe UI" panose="020B0502040204020203" pitchFamily="34" charset="0"/>
              <a:buChar char=" "/>
              <a:defRPr/>
            </a:lvl3pPr>
            <a:lvl4pPr marL="1600200" indent="-228600">
              <a:buFont typeface="Segoe UI" panose="020B0502040204020203" pitchFamily="34" charset="0"/>
              <a:buChar char=" "/>
              <a:defRPr/>
            </a:lvl4pPr>
            <a:lvl5pPr marL="2057400" indent="-228600">
              <a:buFont typeface="Segoe UI" panose="020B0502040204020203" pitchFamily="34" charset="0"/>
              <a:buChar char=" "/>
              <a:defRPr/>
            </a:lvl5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0E770BB0-A521-41C6-A0AE-BEE679D2AD1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40465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F89203F-46EF-44A2-956A-7FF6AF93BE7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
          <a:stretch/>
        </p:blipFill>
        <p:spPr>
          <a:xfrm>
            <a:off x="269032" y="4801396"/>
            <a:ext cx="11653936" cy="1786228"/>
          </a:xfrm>
          <a:prstGeom prst="rect">
            <a:avLst/>
          </a:prstGeom>
        </p:spPr>
      </p:pic>
      <p:sp>
        <p:nvSpPr>
          <p:cNvPr id="8" name="Content Placeholder 2">
            <a:extLst>
              <a:ext uri="{FF2B5EF4-FFF2-40B4-BE49-F238E27FC236}">
                <a16:creationId xmlns:a16="http://schemas.microsoft.com/office/drawing/2014/main" id="{D1D47175-944E-463B-ABBB-06669A473913}"/>
              </a:ext>
            </a:extLst>
          </p:cNvPr>
          <p:cNvSpPr>
            <a:spLocks noGrp="1"/>
          </p:cNvSpPr>
          <p:nvPr>
            <p:ph idx="1"/>
          </p:nvPr>
        </p:nvSpPr>
        <p:spPr>
          <a:xfrm>
            <a:off x="1090862" y="1507068"/>
            <a:ext cx="3192379" cy="4669896"/>
          </a:xfrm>
        </p:spPr>
        <p:txBody>
          <a:bodyPr anchor="ctr"/>
          <a:lstStyle>
            <a:lvl1pPr marL="0" indent="0" algn="l">
              <a:lnSpc>
                <a:spcPct val="150000"/>
              </a:lnSpc>
              <a:spcAft>
                <a:spcPts val="1200"/>
              </a:spcAft>
              <a:buSzPct val="25000"/>
              <a:buFont typeface="Segoe UI" panose="020B0502040204020203" pitchFamily="34" charset="0"/>
              <a:buChar char=" "/>
              <a:defRPr sz="1200"/>
            </a:lvl1pPr>
            <a:lvl2pPr marL="401638" indent="7938" algn="l">
              <a:spcBef>
                <a:spcPts val="600"/>
              </a:spcBef>
              <a:spcAft>
                <a:spcPts val="1200"/>
              </a:spcAft>
              <a:buFont typeface="Segoe UI" panose="020B0502040204020203" pitchFamily="34" charset="0"/>
              <a:buChar char=" "/>
              <a:defRPr sz="1200"/>
            </a:lvl2pPr>
            <a:lvl3pPr marL="1143000" indent="-228600">
              <a:buFont typeface="Segoe UI" panose="020B0502040204020203" pitchFamily="34" charset="0"/>
              <a:buChar char=" "/>
              <a:defRPr/>
            </a:lvl3pPr>
            <a:lvl4pPr marL="1600200" indent="-228600">
              <a:buFont typeface="Segoe UI" panose="020B0502040204020203" pitchFamily="34" charset="0"/>
              <a:buChar char=" "/>
              <a:defRPr/>
            </a:lvl4pPr>
            <a:lvl5pPr marL="2057400" indent="-228600">
              <a:buFont typeface="Segoe UI" panose="020B0502040204020203" pitchFamily="34" charset="0"/>
              <a:buChar char=" "/>
              <a:defRPr/>
            </a:lvl5pPr>
          </a:lstStyle>
          <a:p>
            <a:pPr lvl="0"/>
            <a:r>
              <a:rPr lang="en-US"/>
              <a:t>Click to edit Master text styles</a:t>
            </a:r>
          </a:p>
          <a:p>
            <a:pPr lvl="1"/>
            <a:r>
              <a:rPr lang="en-US"/>
              <a:t>Second level</a:t>
            </a:r>
          </a:p>
        </p:txBody>
      </p:sp>
      <p:sp>
        <p:nvSpPr>
          <p:cNvPr id="9" name="Content Placeholder 2">
            <a:extLst>
              <a:ext uri="{FF2B5EF4-FFF2-40B4-BE49-F238E27FC236}">
                <a16:creationId xmlns:a16="http://schemas.microsoft.com/office/drawing/2014/main" id="{A40725B0-0DB7-41CE-9C4C-39E8D0F6325E}"/>
              </a:ext>
            </a:extLst>
          </p:cNvPr>
          <p:cNvSpPr>
            <a:spLocks noGrp="1"/>
          </p:cNvSpPr>
          <p:nvPr>
            <p:ph idx="13"/>
          </p:nvPr>
        </p:nvSpPr>
        <p:spPr>
          <a:xfrm>
            <a:off x="4395537" y="1507068"/>
            <a:ext cx="7143905" cy="4669896"/>
          </a:xfrm>
        </p:spPr>
        <p:txBody>
          <a:bodyPr anchor="ctr">
            <a:noAutofit/>
          </a:bodyPr>
          <a:lstStyle>
            <a:lvl1pPr marL="0" indent="0">
              <a:spcAft>
                <a:spcPts val="1200"/>
              </a:spcAft>
              <a:buSzPct val="25000"/>
              <a:buFont typeface="Segoe UI" panose="020B0502040204020203" pitchFamily="34" charset="0"/>
              <a:buChar char=" "/>
              <a:defRPr sz="1200"/>
            </a:lvl1pPr>
            <a:lvl2pPr marL="401638" indent="7938">
              <a:spcBef>
                <a:spcPts val="600"/>
              </a:spcBef>
              <a:spcAft>
                <a:spcPts val="1200"/>
              </a:spcAft>
              <a:buFont typeface="Segoe UI" panose="020B0502040204020203" pitchFamily="34" charset="0"/>
              <a:buChar char=" "/>
              <a:defRPr sz="1200"/>
            </a:lvl2pPr>
            <a:lvl3pPr marL="1143000" indent="-228600">
              <a:buFont typeface="Segoe UI" panose="020B0502040204020203" pitchFamily="34" charset="0"/>
              <a:buChar char=" "/>
              <a:defRPr/>
            </a:lvl3pPr>
            <a:lvl4pPr marL="1600200" indent="-228600">
              <a:buFont typeface="Segoe UI" panose="020B0502040204020203" pitchFamily="34" charset="0"/>
              <a:buChar char=" "/>
              <a:defRPr/>
            </a:lvl4pPr>
            <a:lvl5pPr marL="2057400" indent="-228600">
              <a:buFont typeface="Segoe UI" panose="020B0502040204020203" pitchFamily="34" charset="0"/>
              <a:buChar char=" "/>
              <a:defRPr/>
            </a:lvl5pPr>
          </a:lstStyle>
          <a:p>
            <a:pPr lvl="0"/>
            <a:r>
              <a:rPr lang="en-US"/>
              <a:t>Click to edit Master text styles</a:t>
            </a:r>
          </a:p>
          <a:p>
            <a:pPr lvl="1"/>
            <a:r>
              <a:rPr lang="en-US"/>
              <a:t>Second level</a:t>
            </a:r>
          </a:p>
        </p:txBody>
      </p:sp>
      <p:sp>
        <p:nvSpPr>
          <p:cNvPr id="11" name="Title 10">
            <a:extLst>
              <a:ext uri="{FF2B5EF4-FFF2-40B4-BE49-F238E27FC236}">
                <a16:creationId xmlns:a16="http://schemas.microsoft.com/office/drawing/2014/main" id="{F9E63483-559C-4A6F-B04F-D6C56A3CC09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9444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254951" y="262784"/>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p:cNvSpPr/>
          <p:nvPr userDrawn="1"/>
        </p:nvSpPr>
        <p:spPr bwMode="blackWhite">
          <a:xfrm>
            <a:off x="254950" y="262784"/>
            <a:ext cx="11682101" cy="207264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521208" y="1536192"/>
            <a:ext cx="6876288" cy="640080"/>
          </a:xfrm>
        </p:spPr>
        <p:txBody>
          <a:bodyPr>
            <a:normAutofit/>
          </a:bodyPr>
          <a:lstStyle>
            <a:lvl1pPr>
              <a:defRPr sz="3600">
                <a:solidFill>
                  <a:schemeClr val="bg1"/>
                </a:solidFill>
              </a:defRPr>
            </a:lvl1pPr>
          </a:lstStyle>
          <a:p>
            <a:r>
              <a:rPr lang="en-US"/>
              <a:t>Click to edit Master title style</a:t>
            </a:r>
            <a:endParaRPr lang="en-US" dirty="0"/>
          </a:p>
        </p:txBody>
      </p:sp>
      <p:sp>
        <p:nvSpPr>
          <p:cNvPr id="7" name="Content Placeholder 6"/>
          <p:cNvSpPr>
            <a:spLocks noGrp="1"/>
          </p:cNvSpPr>
          <p:nvPr>
            <p:ph sz="quarter" idx="13"/>
          </p:nvPr>
        </p:nvSpPr>
        <p:spPr>
          <a:xfrm>
            <a:off x="539496" y="2560320"/>
            <a:ext cx="9445752" cy="3977640"/>
          </a:xfrm>
        </p:spPr>
        <p:txBody>
          <a:bodyPr vert="horz" lIns="91440" tIns="45720" rIns="91440" bIns="45720" rtlCol="0">
            <a:normAutofit/>
          </a:bodyPr>
          <a:lstStyle>
            <a:lvl1pPr>
              <a:defRPr lang="en-US" sz="2400" smtClean="0">
                <a:solidFill>
                  <a:schemeClr val="tx1">
                    <a:lumMod val="75000"/>
                    <a:lumOff val="25000"/>
                  </a:schemeClr>
                </a:solidFill>
                <a:latin typeface="+mj-lt"/>
              </a:defRPr>
            </a:lvl1pPr>
            <a:lvl2pPr>
              <a:defRPr lang="en-US" sz="1200" dirty="0" smtClean="0">
                <a:solidFill>
                  <a:schemeClr val="tx1">
                    <a:lumMod val="75000"/>
                    <a:lumOff val="25000"/>
                  </a:schemeClr>
                </a:solidFill>
              </a:defRPr>
            </a:lvl2pPr>
            <a:lvl3pPr>
              <a:defRPr lang="en-US" sz="1200" dirty="0" smtClean="0">
                <a:solidFill>
                  <a:schemeClr val="tx1">
                    <a:lumMod val="75000"/>
                    <a:lumOff val="25000"/>
                  </a:schemeClr>
                </a:solidFill>
              </a:defRPr>
            </a:lvl3pPr>
            <a:lvl4pPr>
              <a:defRPr lang="en-US" sz="1200" dirty="0" smtClean="0">
                <a:solidFill>
                  <a:schemeClr val="tx1">
                    <a:lumMod val="75000"/>
                    <a:lumOff val="25000"/>
                  </a:schemeClr>
                </a:solidFill>
              </a:defRPr>
            </a:lvl4pPr>
            <a:lvl5pPr>
              <a:defRPr lang="en-US" sz="1200" dirty="0">
                <a:solidFill>
                  <a:schemeClr val="tx1">
                    <a:lumMod val="75000"/>
                    <a:lumOff val="25000"/>
                  </a:schemeClr>
                </a:solidFill>
              </a:defRPr>
            </a:lvl5pPr>
          </a:lstStyle>
          <a:p>
            <a:pPr marL="0" lvl="0" indent="0">
              <a:lnSpc>
                <a:spcPct val="150000"/>
              </a:lnSpc>
              <a:spcBef>
                <a:spcPts val="1000"/>
              </a:spcBef>
              <a:spcAft>
                <a:spcPts val="1200"/>
              </a:spcAft>
              <a:buNone/>
            </a:pPr>
            <a:r>
              <a:rPr lang="en-US"/>
              <a:t>Click to edit Master text styles</a:t>
            </a:r>
          </a:p>
          <a:p>
            <a:pPr marL="0" lvl="1" indent="0">
              <a:lnSpc>
                <a:spcPct val="150000"/>
              </a:lnSpc>
              <a:spcBef>
                <a:spcPts val="1000"/>
              </a:spcBef>
              <a:spcAft>
                <a:spcPts val="1200"/>
              </a:spcAft>
              <a:buNone/>
            </a:pPr>
            <a:r>
              <a:rPr lang="en-US"/>
              <a:t>Second level</a:t>
            </a:r>
          </a:p>
          <a:p>
            <a:pPr marL="0" lvl="2" indent="0">
              <a:lnSpc>
                <a:spcPct val="150000"/>
              </a:lnSpc>
              <a:spcBef>
                <a:spcPts val="1000"/>
              </a:spcBef>
              <a:spcAft>
                <a:spcPts val="1200"/>
              </a:spcAft>
              <a:buNone/>
            </a:pPr>
            <a:r>
              <a:rPr lang="en-US"/>
              <a:t>Third level</a:t>
            </a:r>
          </a:p>
          <a:p>
            <a:pPr marL="0" lvl="3" indent="0">
              <a:lnSpc>
                <a:spcPct val="150000"/>
              </a:lnSpc>
              <a:spcBef>
                <a:spcPts val="1000"/>
              </a:spcBef>
              <a:spcAft>
                <a:spcPts val="1200"/>
              </a:spcAft>
              <a:buNone/>
            </a:pPr>
            <a:r>
              <a:rPr lang="en-US"/>
              <a:t>Fourth level</a:t>
            </a:r>
          </a:p>
          <a:p>
            <a:pPr marL="0" lvl="4" indent="0">
              <a:lnSpc>
                <a:spcPct val="150000"/>
              </a:lnSpc>
              <a:spcBef>
                <a:spcPts val="1000"/>
              </a:spcBef>
              <a:spcAft>
                <a:spcPts val="1200"/>
              </a:spcAft>
              <a:buNone/>
            </a:pPr>
            <a:r>
              <a:rPr lang="en-US"/>
              <a:t>Fifth level</a:t>
            </a:r>
            <a:endParaRPr lang="en-US" dirty="0"/>
          </a:p>
        </p:txBody>
      </p:sp>
    </p:spTree>
    <p:extLst>
      <p:ext uri="{BB962C8B-B14F-4D97-AF65-F5344CB8AC3E}">
        <p14:creationId xmlns:p14="http://schemas.microsoft.com/office/powerpoint/2010/main" val="69782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p:cNvSpPr/>
          <p:nvPr userDrawn="1"/>
        </p:nvSpPr>
        <p:spPr>
          <a:xfrm>
            <a:off x="256032" y="230671"/>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cxnSp>
        <p:nvCxnSpPr>
          <p:cNvPr id="12" name="Straight Connector 11"/>
          <p:cNvCxnSpPr/>
          <p:nvPr userDrawn="1"/>
        </p:nvCxnSpPr>
        <p:spPr>
          <a:xfrm>
            <a:off x="604434" y="1196392"/>
            <a:ext cx="10983132" cy="0"/>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0017C897-2775-4930-B0BE-BEB72453232A}"/>
              </a:ext>
            </a:extLst>
          </p:cNvPr>
          <p:cNvSpPr>
            <a:spLocks noGrp="1"/>
          </p:cNvSpPr>
          <p:nvPr>
            <p:ph type="title"/>
          </p:nvPr>
        </p:nvSpPr>
        <p:spPr>
          <a:xfrm>
            <a:off x="604434" y="448629"/>
            <a:ext cx="10983132" cy="747763"/>
          </a:xfrm>
        </p:spPr>
        <p:txBody>
          <a:bodyPr/>
          <a:lstStyle/>
          <a:p>
            <a:r>
              <a:rPr lang="en-US"/>
              <a:t>Click to edit Master title style</a:t>
            </a:r>
          </a:p>
        </p:txBody>
      </p:sp>
    </p:spTree>
    <p:extLst>
      <p:ext uri="{BB962C8B-B14F-4D97-AF65-F5344CB8AC3E}">
        <p14:creationId xmlns:p14="http://schemas.microsoft.com/office/powerpoint/2010/main" val="3148158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9" name="Rectangle 8"/>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cxnSp>
        <p:nvCxnSpPr>
          <p:cNvPr id="12" name="Straight Connector 11"/>
          <p:cNvCxnSpPr/>
          <p:nvPr userDrawn="1"/>
        </p:nvCxnSpPr>
        <p:spPr>
          <a:xfrm>
            <a:off x="604434" y="11963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58610D-0376-4D1E-8ED8-29382288BB0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1783" t="-3"/>
          <a:stretch/>
        </p:blipFill>
        <p:spPr>
          <a:xfrm>
            <a:off x="269032" y="4801396"/>
            <a:ext cx="11653936" cy="1786228"/>
          </a:xfrm>
          <a:prstGeom prst="rect">
            <a:avLst/>
          </a:prstGeom>
        </p:spPr>
      </p:pic>
      <p:sp>
        <p:nvSpPr>
          <p:cNvPr id="3" name="Title 2">
            <a:extLst>
              <a:ext uri="{FF2B5EF4-FFF2-40B4-BE49-F238E27FC236}">
                <a16:creationId xmlns:a16="http://schemas.microsoft.com/office/drawing/2014/main" id="{21C16CD2-606C-441E-BBA3-51767980CCA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93501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675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5FD28E-AEC9-43B8-86F4-9CD3C41D49D7}"/>
              </a:ext>
            </a:extLst>
          </p:cNvPr>
          <p:cNvSpPr/>
          <p:nvPr userDrawn="1"/>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US" sz="1800" dirty="0"/>
          </a:p>
        </p:txBody>
      </p:sp>
      <p:sp>
        <p:nvSpPr>
          <p:cNvPr id="2" name="Title Placeholder 1">
            <a:extLst>
              <a:ext uri="{FF2B5EF4-FFF2-40B4-BE49-F238E27FC236}">
                <a16:creationId xmlns:a16="http://schemas.microsoft.com/office/drawing/2014/main" id="{C5AFE014-E3CD-4B9A-A705-F1CADD8F420B}"/>
              </a:ext>
            </a:extLst>
          </p:cNvPr>
          <p:cNvSpPr>
            <a:spLocks noGrp="1"/>
          </p:cNvSpPr>
          <p:nvPr>
            <p:ph type="title"/>
          </p:nvPr>
        </p:nvSpPr>
        <p:spPr>
          <a:xfrm>
            <a:off x="604434" y="448628"/>
            <a:ext cx="10983132" cy="747763"/>
          </a:xfrm>
          <a:prstGeom prst="rect">
            <a:avLst/>
          </a:prstGeom>
        </p:spPr>
        <p:txBody>
          <a:bodyPr vert="horz" lIns="91440" tIns="45720" rIns="91440" bIns="45720" rtlCol="0" anchor="ctr" anchorCtr="0">
            <a:normAutofit/>
          </a:bodyPr>
          <a:lstStyle/>
          <a:p>
            <a:pPr lvl="0"/>
            <a:r>
              <a:rPr lang="en-US" dirty="0"/>
              <a:t>Click to edit Master title style</a:t>
            </a:r>
          </a:p>
        </p:txBody>
      </p:sp>
      <p:sp>
        <p:nvSpPr>
          <p:cNvPr id="3" name="Text Placeholder 2">
            <a:extLst>
              <a:ext uri="{FF2B5EF4-FFF2-40B4-BE49-F238E27FC236}">
                <a16:creationId xmlns:a16="http://schemas.microsoft.com/office/drawing/2014/main" id="{61ADE5F7-8A52-43AD-8F30-F13CF54506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DC85AE-A002-4BA3-8D90-3960ED0FF8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44E560-77BF-4D1A-B6E7-CD55CE12B1B8}" type="datetimeFigureOut">
              <a:rPr lang="en-US" smtClean="0"/>
              <a:t>7/10/2019</a:t>
            </a:fld>
            <a:endParaRPr lang="en-US"/>
          </a:p>
        </p:txBody>
      </p:sp>
      <p:sp>
        <p:nvSpPr>
          <p:cNvPr id="5" name="Footer Placeholder 4">
            <a:extLst>
              <a:ext uri="{FF2B5EF4-FFF2-40B4-BE49-F238E27FC236}">
                <a16:creationId xmlns:a16="http://schemas.microsoft.com/office/drawing/2014/main" id="{02103AA5-C732-4ECB-88D6-DAA20E2C1C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C280433-CBB5-49C5-B032-5A800E5D09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59379A-16E2-4C4A-96D0-A52C442257E7}" type="slidenum">
              <a:rPr lang="en-US" smtClean="0"/>
              <a:t>‹#›</a:t>
            </a:fld>
            <a:endParaRPr lang="en-US"/>
          </a:p>
        </p:txBody>
      </p:sp>
      <p:cxnSp>
        <p:nvCxnSpPr>
          <p:cNvPr id="8" name="Straight Connector 7">
            <a:extLst>
              <a:ext uri="{FF2B5EF4-FFF2-40B4-BE49-F238E27FC236}">
                <a16:creationId xmlns:a16="http://schemas.microsoft.com/office/drawing/2014/main" id="{E32A06DA-7FF5-4DDE-94D0-63A83DB241E8}"/>
              </a:ext>
            </a:extLst>
          </p:cNvPr>
          <p:cNvCxnSpPr/>
          <p:nvPr userDrawn="1"/>
        </p:nvCxnSpPr>
        <p:spPr>
          <a:xfrm>
            <a:off x="604434" y="1196392"/>
            <a:ext cx="10983132"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514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52" r:id="rId4"/>
    <p:sldLayoutId id="2147483660" r:id="rId5"/>
    <p:sldLayoutId id="2147483662" r:id="rId6"/>
    <p:sldLayoutId id="2147483661" r:id="rId7"/>
    <p:sldLayoutId id="2147483655" r:id="rId8"/>
  </p:sldLayoutIdLst>
  <p:txStyles>
    <p:titleStyle>
      <a:lvl1pPr algn="l" defTabSz="914400" rtl="0" eaLnBrk="1" latinLnBrk="0" hangingPunct="1">
        <a:lnSpc>
          <a:spcPct val="90000"/>
        </a:lnSpc>
        <a:spcBef>
          <a:spcPct val="0"/>
        </a:spcBef>
        <a:buNone/>
        <a:defRPr lang="en-US" sz="2800" kern="1200">
          <a:solidFill>
            <a:schemeClr val="bg2">
              <a:lumMod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3" Type="http://schemas.openxmlformats.org/officeDocument/2006/relationships/image" Target="../media/image21.svg"/><Relationship Id="rId18" Type="http://schemas.openxmlformats.org/officeDocument/2006/relationships/image" Target="../media/image26.png"/><Relationship Id="rId26" Type="http://schemas.openxmlformats.org/officeDocument/2006/relationships/image" Target="../media/image34.png"/><Relationship Id="rId39" Type="http://schemas.openxmlformats.org/officeDocument/2006/relationships/image" Target="../media/image47.svg"/><Relationship Id="rId21" Type="http://schemas.openxmlformats.org/officeDocument/2006/relationships/image" Target="../media/image29.svg"/><Relationship Id="rId34" Type="http://schemas.openxmlformats.org/officeDocument/2006/relationships/image" Target="../media/image42.png"/><Relationship Id="rId42" Type="http://schemas.openxmlformats.org/officeDocument/2006/relationships/image" Target="../media/image50.png"/><Relationship Id="rId47" Type="http://schemas.openxmlformats.org/officeDocument/2006/relationships/image" Target="../media/image55.svg"/><Relationship Id="rId50" Type="http://schemas.openxmlformats.org/officeDocument/2006/relationships/image" Target="../media/image58.png"/><Relationship Id="rId55" Type="http://schemas.openxmlformats.org/officeDocument/2006/relationships/image" Target="../media/image63.svg"/><Relationship Id="rId63" Type="http://schemas.openxmlformats.org/officeDocument/2006/relationships/image" Target="../media/image71.svg"/><Relationship Id="rId68" Type="http://schemas.openxmlformats.org/officeDocument/2006/relationships/image" Target="../media/image76.png"/><Relationship Id="rId7" Type="http://schemas.openxmlformats.org/officeDocument/2006/relationships/image" Target="../media/image15.svg"/><Relationship Id="rId71" Type="http://schemas.openxmlformats.org/officeDocument/2006/relationships/image" Target="../media/image79.svg"/><Relationship Id="rId2" Type="http://schemas.openxmlformats.org/officeDocument/2006/relationships/image" Target="../media/image10.png"/><Relationship Id="rId16" Type="http://schemas.openxmlformats.org/officeDocument/2006/relationships/image" Target="../media/image24.png"/><Relationship Id="rId29" Type="http://schemas.openxmlformats.org/officeDocument/2006/relationships/image" Target="../media/image37.sv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9.svg"/><Relationship Id="rId24" Type="http://schemas.openxmlformats.org/officeDocument/2006/relationships/image" Target="../media/image32.png"/><Relationship Id="rId32" Type="http://schemas.openxmlformats.org/officeDocument/2006/relationships/image" Target="../media/image40.png"/><Relationship Id="rId37" Type="http://schemas.openxmlformats.org/officeDocument/2006/relationships/image" Target="../media/image45.svg"/><Relationship Id="rId40" Type="http://schemas.openxmlformats.org/officeDocument/2006/relationships/image" Target="../media/image48.png"/><Relationship Id="rId45" Type="http://schemas.openxmlformats.org/officeDocument/2006/relationships/image" Target="../media/image53.svg"/><Relationship Id="rId53" Type="http://schemas.openxmlformats.org/officeDocument/2006/relationships/image" Target="../media/image61.svg"/><Relationship Id="rId58" Type="http://schemas.openxmlformats.org/officeDocument/2006/relationships/image" Target="../media/image66.png"/><Relationship Id="rId66" Type="http://schemas.openxmlformats.org/officeDocument/2006/relationships/image" Target="../media/image74.png"/><Relationship Id="rId5" Type="http://schemas.openxmlformats.org/officeDocument/2006/relationships/image" Target="../media/image13.svg"/><Relationship Id="rId15" Type="http://schemas.openxmlformats.org/officeDocument/2006/relationships/image" Target="../media/image23.svg"/><Relationship Id="rId23" Type="http://schemas.openxmlformats.org/officeDocument/2006/relationships/image" Target="../media/image31.svg"/><Relationship Id="rId28" Type="http://schemas.openxmlformats.org/officeDocument/2006/relationships/image" Target="../media/image36.png"/><Relationship Id="rId36" Type="http://schemas.openxmlformats.org/officeDocument/2006/relationships/image" Target="../media/image44.png"/><Relationship Id="rId49" Type="http://schemas.openxmlformats.org/officeDocument/2006/relationships/image" Target="../media/image57.svg"/><Relationship Id="rId57" Type="http://schemas.openxmlformats.org/officeDocument/2006/relationships/image" Target="../media/image65.svg"/><Relationship Id="rId61" Type="http://schemas.openxmlformats.org/officeDocument/2006/relationships/image" Target="../media/image69.svg"/><Relationship Id="rId10" Type="http://schemas.openxmlformats.org/officeDocument/2006/relationships/image" Target="../media/image18.png"/><Relationship Id="rId19" Type="http://schemas.openxmlformats.org/officeDocument/2006/relationships/image" Target="../media/image27.svg"/><Relationship Id="rId31" Type="http://schemas.openxmlformats.org/officeDocument/2006/relationships/image" Target="../media/image39.svg"/><Relationship Id="rId44" Type="http://schemas.openxmlformats.org/officeDocument/2006/relationships/image" Target="../media/image52.png"/><Relationship Id="rId52" Type="http://schemas.openxmlformats.org/officeDocument/2006/relationships/image" Target="../media/image60.png"/><Relationship Id="rId60" Type="http://schemas.openxmlformats.org/officeDocument/2006/relationships/image" Target="../media/image68.png"/><Relationship Id="rId65" Type="http://schemas.openxmlformats.org/officeDocument/2006/relationships/image" Target="../media/image73.sv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svg"/><Relationship Id="rId30" Type="http://schemas.openxmlformats.org/officeDocument/2006/relationships/image" Target="../media/image38.png"/><Relationship Id="rId35" Type="http://schemas.openxmlformats.org/officeDocument/2006/relationships/image" Target="../media/image43.svg"/><Relationship Id="rId43" Type="http://schemas.openxmlformats.org/officeDocument/2006/relationships/image" Target="../media/image51.svg"/><Relationship Id="rId48" Type="http://schemas.openxmlformats.org/officeDocument/2006/relationships/image" Target="../media/image56.png"/><Relationship Id="rId56" Type="http://schemas.openxmlformats.org/officeDocument/2006/relationships/image" Target="../media/image64.png"/><Relationship Id="rId64" Type="http://schemas.openxmlformats.org/officeDocument/2006/relationships/image" Target="../media/image72.png"/><Relationship Id="rId69" Type="http://schemas.openxmlformats.org/officeDocument/2006/relationships/image" Target="../media/image77.svg"/><Relationship Id="rId8" Type="http://schemas.openxmlformats.org/officeDocument/2006/relationships/image" Target="../media/image16.png"/><Relationship Id="rId51" Type="http://schemas.openxmlformats.org/officeDocument/2006/relationships/image" Target="../media/image59.svg"/><Relationship Id="rId3" Type="http://schemas.openxmlformats.org/officeDocument/2006/relationships/image" Target="../media/image11.svg"/><Relationship Id="rId12" Type="http://schemas.openxmlformats.org/officeDocument/2006/relationships/image" Target="../media/image20.png"/><Relationship Id="rId17" Type="http://schemas.openxmlformats.org/officeDocument/2006/relationships/image" Target="../media/image25.svg"/><Relationship Id="rId25" Type="http://schemas.openxmlformats.org/officeDocument/2006/relationships/image" Target="../media/image33.svg"/><Relationship Id="rId33" Type="http://schemas.openxmlformats.org/officeDocument/2006/relationships/image" Target="../media/image41.svg"/><Relationship Id="rId38" Type="http://schemas.openxmlformats.org/officeDocument/2006/relationships/image" Target="../media/image46.png"/><Relationship Id="rId46" Type="http://schemas.openxmlformats.org/officeDocument/2006/relationships/image" Target="../media/image54.png"/><Relationship Id="rId59" Type="http://schemas.openxmlformats.org/officeDocument/2006/relationships/image" Target="../media/image67.svg"/><Relationship Id="rId67" Type="http://schemas.openxmlformats.org/officeDocument/2006/relationships/image" Target="../media/image75.svg"/><Relationship Id="rId20" Type="http://schemas.openxmlformats.org/officeDocument/2006/relationships/image" Target="../media/image28.png"/><Relationship Id="rId41" Type="http://schemas.openxmlformats.org/officeDocument/2006/relationships/image" Target="../media/image49.svg"/><Relationship Id="rId54" Type="http://schemas.openxmlformats.org/officeDocument/2006/relationships/image" Target="../media/image62.png"/><Relationship Id="rId62" Type="http://schemas.openxmlformats.org/officeDocument/2006/relationships/image" Target="../media/image70.png"/><Relationship Id="rId70" Type="http://schemas.openxmlformats.org/officeDocument/2006/relationships/image" Target="../media/image78.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svg"/><Relationship Id="rId7" Type="http://schemas.openxmlformats.org/officeDocument/2006/relationships/image" Target="../media/image90.sv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svg"/><Relationship Id="rId4" Type="http://schemas.openxmlformats.org/officeDocument/2006/relationships/image" Target="../media/image87.png"/><Relationship Id="rId9" Type="http://schemas.openxmlformats.org/officeDocument/2006/relationships/image" Target="../media/image92.sv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F8D61-9318-4DC8-A868-2B1BFDD2B2C0}"/>
              </a:ext>
            </a:extLst>
          </p:cNvPr>
          <p:cNvSpPr>
            <a:spLocks noGrp="1"/>
          </p:cNvSpPr>
          <p:nvPr>
            <p:ph type="ctrTitle"/>
          </p:nvPr>
        </p:nvSpPr>
        <p:spPr/>
        <p:txBody>
          <a:bodyPr/>
          <a:lstStyle/>
          <a:p>
            <a:r>
              <a:rPr lang="en-US" dirty="0"/>
              <a:t>Bring Your Presentations </a:t>
            </a:r>
            <a:br>
              <a:rPr lang="en-US" dirty="0"/>
            </a:br>
            <a:r>
              <a:rPr lang="en-US" dirty="0"/>
              <a:t>to Life with Graphics</a:t>
            </a:r>
          </a:p>
        </p:txBody>
      </p:sp>
      <p:sp>
        <p:nvSpPr>
          <p:cNvPr id="3" name="Subtitle 2">
            <a:extLst>
              <a:ext uri="{FF2B5EF4-FFF2-40B4-BE49-F238E27FC236}">
                <a16:creationId xmlns:a16="http://schemas.microsoft.com/office/drawing/2014/main" id="{3C322DE6-C2BE-4B53-BC28-C43EBD0052AA}"/>
              </a:ext>
            </a:extLst>
          </p:cNvPr>
          <p:cNvSpPr>
            <a:spLocks noGrp="1"/>
          </p:cNvSpPr>
          <p:nvPr>
            <p:ph type="subTitle" idx="1"/>
          </p:nvPr>
        </p:nvSpPr>
        <p:spPr/>
        <p:txBody>
          <a:bodyPr/>
          <a:lstStyle/>
          <a:p>
            <a:r>
              <a:rPr lang="en-US" dirty="0"/>
              <a:t>Using Icons in PowerPoint</a:t>
            </a:r>
          </a:p>
        </p:txBody>
      </p:sp>
      <p:sp>
        <p:nvSpPr>
          <p:cNvPr id="5" name="About">
            <a:extLst>
              <a:ext uri="{FF2B5EF4-FFF2-40B4-BE49-F238E27FC236}">
                <a16:creationId xmlns:a16="http://schemas.microsoft.com/office/drawing/2014/main" id="{566FA85D-3B0A-4E0C-B8AC-042993910A93}"/>
              </a:ext>
            </a:extLst>
          </p:cNvPr>
          <p:cNvSpPr txBox="1">
            <a:spLocks/>
          </p:cNvSpPr>
          <p:nvPr/>
        </p:nvSpPr>
        <p:spPr>
          <a:xfrm>
            <a:off x="8077762" y="5255593"/>
            <a:ext cx="2447364" cy="495232"/>
          </a:xfrm>
          <a:prstGeom prst="rect">
            <a:avLst/>
          </a:prstGeom>
        </p:spPr>
        <p:txBody>
          <a:bodyPr anchor="t">
            <a:normAutofit/>
          </a:bodyPr>
          <a:lstStyle>
            <a:lvl1pPr algn="l" defTabSz="914400" rtl="0" eaLnBrk="1" latinLnBrk="0" hangingPunct="1">
              <a:lnSpc>
                <a:spcPct val="90000"/>
              </a:lnSpc>
              <a:spcBef>
                <a:spcPct val="0"/>
              </a:spcBef>
              <a:buNone/>
              <a:defRPr sz="2600" kern="1200">
                <a:solidFill>
                  <a:srgbClr val="408E93"/>
                </a:solidFill>
                <a:latin typeface="Agency FB" panose="020B0503020202020204" pitchFamily="34" charset="0"/>
                <a:ea typeface="+mj-ea"/>
                <a:cs typeface="Segoe UI Light" panose="020B0502040204020203" pitchFamily="34" charset="0"/>
              </a:defRPr>
            </a:lvl1pPr>
          </a:lstStyle>
          <a:p>
            <a:pPr>
              <a:spcBef>
                <a:spcPts val="1000"/>
              </a:spcBef>
            </a:pPr>
            <a:endParaRPr lang="en-US" sz="1800" dirty="0">
              <a:solidFill>
                <a:schemeClr val="bg1"/>
              </a:solidFill>
              <a:latin typeface="+mj-lt"/>
              <a:ea typeface="+mn-ea"/>
              <a:cs typeface="+mn-cs"/>
            </a:endParaRPr>
          </a:p>
        </p:txBody>
      </p:sp>
      <p:sp>
        <p:nvSpPr>
          <p:cNvPr id="4" name="Subtitle 2">
            <a:extLst>
              <a:ext uri="{FF2B5EF4-FFF2-40B4-BE49-F238E27FC236}">
                <a16:creationId xmlns:a16="http://schemas.microsoft.com/office/drawing/2014/main" id="{0FE0F52F-ADF1-4011-A51B-92383D0AB7F8}"/>
              </a:ext>
            </a:extLst>
          </p:cNvPr>
          <p:cNvSpPr txBox="1">
            <a:spLocks/>
          </p:cNvSpPr>
          <p:nvPr/>
        </p:nvSpPr>
        <p:spPr>
          <a:xfrm>
            <a:off x="8077762" y="5921829"/>
            <a:ext cx="3760738" cy="623230"/>
          </a:xfrm>
          <a:prstGeom prst="rect">
            <a:avLst/>
          </a:prstGeom>
        </p:spPr>
        <p:txBody>
          <a:bodyPr>
            <a:noAutofit/>
          </a:bodyPr>
          <a:lstStyle>
            <a:lvl1pPr marL="0" indent="0" algn="l" defTabSz="914400" rtl="0" eaLnBrk="1" latinLnBrk="0" hangingPunct="1">
              <a:lnSpc>
                <a:spcPct val="110000"/>
              </a:lnSpc>
              <a:spcBef>
                <a:spcPts val="1000"/>
              </a:spcBef>
              <a:buFont typeface="Arial" panose="020B0604020202020204" pitchFamily="34" charset="0"/>
              <a:buNone/>
              <a:defRPr sz="1300" kern="1200">
                <a:solidFill>
                  <a:schemeClr val="bg1"/>
                </a:solidFill>
                <a:latin typeface="Segoe UI Light" panose="020B0502040204020203" pitchFamily="34" charset="0"/>
                <a:ea typeface="+mn-ea"/>
                <a:cs typeface="Segoe UI Light"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b="1" dirty="0">
                <a:latin typeface="Segoe UI" panose="020B0502040204020203" pitchFamily="34" charset="0"/>
                <a:cs typeface="Segoe UI" panose="020B0502040204020203" pitchFamily="34" charset="0"/>
              </a:rPr>
              <a:t>PowerPoint</a:t>
            </a:r>
            <a:r>
              <a:rPr lang="en-US" sz="1200" dirty="0"/>
              <a:t> Design</a:t>
            </a:r>
            <a:br>
              <a:rPr lang="en-US" sz="1200" dirty="0"/>
            </a:br>
            <a:r>
              <a:rPr lang="en-US" sz="1200" dirty="0"/>
              <a:t>Corporate Training Solutions Australia</a:t>
            </a:r>
            <a:br>
              <a:rPr lang="en-US" sz="1200" dirty="0"/>
            </a:br>
            <a:endParaRPr lang="en-US" sz="1200" dirty="0"/>
          </a:p>
          <a:p>
            <a:endParaRPr lang="en-US" sz="1200" u="sng" dirty="0"/>
          </a:p>
        </p:txBody>
      </p:sp>
    </p:spTree>
    <p:extLst>
      <p:ext uri="{BB962C8B-B14F-4D97-AF65-F5344CB8AC3E}">
        <p14:creationId xmlns:p14="http://schemas.microsoft.com/office/powerpoint/2010/main" val="2997580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1795B-A93A-416C-8052-FAF4D9073E67}"/>
              </a:ext>
            </a:extLst>
          </p:cNvPr>
          <p:cNvSpPr>
            <a:spLocks noGrp="1"/>
          </p:cNvSpPr>
          <p:nvPr>
            <p:ph type="title"/>
          </p:nvPr>
        </p:nvSpPr>
        <p:spPr>
          <a:xfrm>
            <a:off x="521208" y="1536192"/>
            <a:ext cx="6876288" cy="640080"/>
          </a:xfrm>
          <a:prstGeom prst="rect">
            <a:avLst/>
          </a:prstGeom>
        </p:spPr>
        <p:txBody>
          <a:bodyPr anchor="ctr">
            <a:normAutofit/>
          </a:bodyPr>
          <a:lstStyle/>
          <a:p>
            <a:r>
              <a:rPr lang="en-US" dirty="0"/>
              <a:t>Why Use Icons</a:t>
            </a:r>
          </a:p>
        </p:txBody>
      </p:sp>
      <p:sp>
        <p:nvSpPr>
          <p:cNvPr id="4" name="Text Placeholder 5" descr="2D Slides">
            <a:extLst>
              <a:ext uri="{FF2B5EF4-FFF2-40B4-BE49-F238E27FC236}">
                <a16:creationId xmlns:a16="http://schemas.microsoft.com/office/drawing/2014/main" id="{5D483DB7-3925-4129-9AB3-FF75028415D3}"/>
              </a:ext>
            </a:extLst>
          </p:cNvPr>
          <p:cNvSpPr txBox="1">
            <a:spLocks/>
          </p:cNvSpPr>
          <p:nvPr/>
        </p:nvSpPr>
        <p:spPr>
          <a:xfrm>
            <a:off x="1382178" y="1452563"/>
            <a:ext cx="3475038" cy="365125"/>
          </a:xfrm>
          <a:prstGeom prst="rect">
            <a:avLst/>
          </a:prstGeom>
        </p:spPr>
        <p:txBody>
          <a:bodyPr vert="horz" lIns="91440" tIns="45720" rIns="91440" bIns="45720" rtlCol="0" anchor="b"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1800" dirty="0">
              <a:latin typeface="+mj-lt"/>
              <a:ea typeface="+mj-ea"/>
              <a:cs typeface="+mj-cs"/>
            </a:endParaRPr>
          </a:p>
        </p:txBody>
      </p:sp>
      <p:graphicFrame>
        <p:nvGraphicFramePr>
          <p:cNvPr id="39" name="Content Placeholder 36">
            <a:extLst>
              <a:ext uri="{FF2B5EF4-FFF2-40B4-BE49-F238E27FC236}">
                <a16:creationId xmlns:a16="http://schemas.microsoft.com/office/drawing/2014/main" id="{F75B9777-0682-49F2-8F9B-B8099A51ED38}"/>
              </a:ext>
            </a:extLst>
          </p:cNvPr>
          <p:cNvGraphicFramePr>
            <a:graphicFrameLocks noGrp="1"/>
          </p:cNvGraphicFramePr>
          <p:nvPr>
            <p:ph sz="quarter" idx="13"/>
            <p:extLst>
              <p:ext uri="{D42A27DB-BD31-4B8C-83A1-F6EECF244321}">
                <p14:modId xmlns:p14="http://schemas.microsoft.com/office/powerpoint/2010/main" val="2058812422"/>
              </p:ext>
            </p:extLst>
          </p:nvPr>
        </p:nvGraphicFramePr>
        <p:xfrm>
          <a:off x="539495" y="2560320"/>
          <a:ext cx="11033379" cy="3977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5108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40405-D056-450F-AB90-F54566F5ADA8}"/>
              </a:ext>
            </a:extLst>
          </p:cNvPr>
          <p:cNvSpPr>
            <a:spLocks noGrp="1"/>
          </p:cNvSpPr>
          <p:nvPr>
            <p:ph type="title"/>
          </p:nvPr>
        </p:nvSpPr>
        <p:spPr/>
        <p:txBody>
          <a:bodyPr/>
          <a:lstStyle/>
          <a:p>
            <a:r>
              <a:rPr lang="en-AU" dirty="0"/>
              <a:t>How to insert icons into a slide</a:t>
            </a:r>
          </a:p>
        </p:txBody>
      </p:sp>
      <p:sp>
        <p:nvSpPr>
          <p:cNvPr id="4" name="Rectangle 3">
            <a:extLst>
              <a:ext uri="{FF2B5EF4-FFF2-40B4-BE49-F238E27FC236}">
                <a16:creationId xmlns:a16="http://schemas.microsoft.com/office/drawing/2014/main" id="{7E3ECDB7-2734-45E5-9960-D21C10B37109}"/>
              </a:ext>
              <a:ext uri="{C183D7F6-B498-43B3-948B-1728B52AA6E4}">
                <adec:decorative xmlns:adec="http://schemas.microsoft.com/office/drawing/2017/decorative" val="1"/>
              </a:ext>
            </a:extLst>
          </p:cNvPr>
          <p:cNvSpPr/>
          <p:nvPr/>
        </p:nvSpPr>
        <p:spPr>
          <a:xfrm>
            <a:off x="4710516" y="1346427"/>
            <a:ext cx="5721170" cy="1379355"/>
          </a:xfrm>
          <a:prstGeom prst="rect">
            <a:avLst/>
          </a:prstGeom>
          <a:solidFill>
            <a:srgbClr val="F5F5F5"/>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A74F01A-38FB-410F-955D-03564638A2CC}"/>
              </a:ext>
            </a:extLst>
          </p:cNvPr>
          <p:cNvPicPr>
            <a:picLocks noChangeAspect="1"/>
          </p:cNvPicPr>
          <p:nvPr/>
        </p:nvPicPr>
        <p:blipFill>
          <a:blip r:embed="rId2"/>
          <a:stretch>
            <a:fillRect/>
          </a:stretch>
        </p:blipFill>
        <p:spPr>
          <a:xfrm>
            <a:off x="4710515" y="2959626"/>
            <a:ext cx="6774353" cy="3669441"/>
          </a:xfrm>
          <a:prstGeom prst="rect">
            <a:avLst/>
          </a:prstGeom>
          <a:effectLst>
            <a:glow rad="101600">
              <a:schemeClr val="accent3">
                <a:satMod val="175000"/>
                <a:alpha val="40000"/>
              </a:schemeClr>
            </a:glow>
          </a:effectLst>
        </p:spPr>
      </p:pic>
      <p:sp>
        <p:nvSpPr>
          <p:cNvPr id="9" name="Directions">
            <a:extLst>
              <a:ext uri="{FF2B5EF4-FFF2-40B4-BE49-F238E27FC236}">
                <a16:creationId xmlns:a16="http://schemas.microsoft.com/office/drawing/2014/main" id="{81840BC1-1AA4-4625-8F36-66387B8FFB4A}"/>
              </a:ext>
            </a:extLst>
          </p:cNvPr>
          <p:cNvSpPr txBox="1">
            <a:spLocks/>
          </p:cNvSpPr>
          <p:nvPr/>
        </p:nvSpPr>
        <p:spPr>
          <a:xfrm>
            <a:off x="513566" y="1365732"/>
            <a:ext cx="2175299" cy="299555"/>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None/>
            </a:pPr>
            <a:r>
              <a:rPr lang="en-US" dirty="0">
                <a:solidFill>
                  <a:prstClr val="black">
                    <a:lumMod val="75000"/>
                    <a:lumOff val="25000"/>
                  </a:prstClr>
                </a:solidFill>
                <a:latin typeface="Segoe UI Semibold" panose="020B0702040204020203" pitchFamily="34" charset="0"/>
                <a:cs typeface="Segoe UI Semibold" panose="020B0702040204020203" pitchFamily="34" charset="0"/>
              </a:rPr>
              <a:t>To Insert an Icon:</a:t>
            </a:r>
          </a:p>
        </p:txBody>
      </p:sp>
      <p:sp>
        <p:nvSpPr>
          <p:cNvPr id="10" name="Number 1" descr="Number 1">
            <a:extLst>
              <a:ext uri="{FF2B5EF4-FFF2-40B4-BE49-F238E27FC236}">
                <a16:creationId xmlns:a16="http://schemas.microsoft.com/office/drawing/2014/main" id="{0CD5C2DB-B46E-4CBC-BF5C-C999FFB990E9}"/>
              </a:ext>
            </a:extLst>
          </p:cNvPr>
          <p:cNvSpPr/>
          <p:nvPr/>
        </p:nvSpPr>
        <p:spPr bwMode="blackWhite">
          <a:xfrm>
            <a:off x="585209" y="1782010"/>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Segoe UI Semibold" panose="020B0702040204020203" pitchFamily="34" charset="0"/>
                <a:cs typeface="Segoe UI Semibold" panose="020B0702040204020203" pitchFamily="34" charset="0"/>
              </a:rPr>
              <a:t>1</a:t>
            </a:r>
          </a:p>
        </p:txBody>
      </p:sp>
      <p:sp>
        <p:nvSpPr>
          <p:cNvPr id="11" name="Step 1">
            <a:extLst>
              <a:ext uri="{FF2B5EF4-FFF2-40B4-BE49-F238E27FC236}">
                <a16:creationId xmlns:a16="http://schemas.microsoft.com/office/drawing/2014/main" id="{9AD262E1-0DBE-4E23-BC4A-B1792B7625FA}"/>
              </a:ext>
            </a:extLst>
          </p:cNvPr>
          <p:cNvSpPr txBox="1">
            <a:spLocks/>
          </p:cNvSpPr>
          <p:nvPr/>
        </p:nvSpPr>
        <p:spPr>
          <a:xfrm>
            <a:off x="1038528" y="1811683"/>
            <a:ext cx="3240276" cy="1379354"/>
          </a:xfrm>
          <a:prstGeom prst="rect">
            <a:avLst/>
          </a:prstGeom>
        </p:spPr>
        <p:txBody>
          <a:bodyPr vert="horz" lIns="91440" tIns="45720" rIns="91440" bIns="45720" rtlCol="0">
            <a:no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Go to </a:t>
            </a:r>
            <a:r>
              <a:rPr lang="en-US" dirty="0">
                <a:solidFill>
                  <a:srgbClr val="D24726"/>
                </a:solidFill>
                <a:latin typeface="Segoe UI Semibold" panose="020B0702040204020203" pitchFamily="34" charset="0"/>
                <a:cs typeface="Segoe UI Semibold" panose="020B0702040204020203" pitchFamily="34" charset="0"/>
              </a:rPr>
              <a:t>Insert</a:t>
            </a:r>
            <a:r>
              <a:rPr lang="en-US" dirty="0">
                <a:solidFill>
                  <a:prstClr val="black">
                    <a:lumMod val="75000"/>
                    <a:lumOff val="25000"/>
                  </a:prstClr>
                </a:solidFill>
                <a:cs typeface="Segoe UI"/>
              </a:rPr>
              <a:t> &gt; </a:t>
            </a:r>
            <a:r>
              <a:rPr lang="en-US" dirty="0">
                <a:solidFill>
                  <a:srgbClr val="D24726"/>
                </a:solidFill>
                <a:latin typeface="Segoe UI Semibold" panose="020B0702040204020203" pitchFamily="34" charset="0"/>
                <a:cs typeface="Segoe UI Semibold" panose="020B0702040204020203" pitchFamily="34" charset="0"/>
              </a:rPr>
              <a:t>Icons</a:t>
            </a:r>
            <a:endParaRPr lang="en-US" dirty="0">
              <a:solidFill>
                <a:prstClr val="black">
                  <a:lumMod val="75000"/>
                  <a:lumOff val="25000"/>
                </a:prstClr>
              </a:solidFill>
              <a:latin typeface="Segoe UI" panose="020B0502040204020203" pitchFamily="34" charset="0"/>
              <a:cs typeface="Segoe UI" panose="020B0502040204020203" pitchFamily="34" charset="0"/>
            </a:endParaRPr>
          </a:p>
          <a:p>
            <a:pPr marL="0" lvl="0" indent="0">
              <a:spcAft>
                <a:spcPts val="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This will open the Insert Icons Window where you can search the available categories on the left of the window to locate a suitable icon.</a:t>
            </a:r>
          </a:p>
          <a:p>
            <a:pPr marL="0" lvl="0" indent="0">
              <a:spcAft>
                <a:spcPts val="0"/>
              </a:spcAft>
              <a:buNone/>
              <a:defRPr/>
            </a:pPr>
            <a:br>
              <a:rPr lang="en-US" dirty="0">
                <a:solidFill>
                  <a:prstClr val="black">
                    <a:lumMod val="75000"/>
                    <a:lumOff val="25000"/>
                  </a:prstClr>
                </a:solidFill>
                <a:latin typeface="Segoe UI" panose="020B0502040204020203" pitchFamily="34" charset="0"/>
                <a:cs typeface="Segoe UI" panose="020B0502040204020203" pitchFamily="34" charset="0"/>
              </a:rPr>
            </a:br>
            <a:endParaRPr lang="en-US" dirty="0">
              <a:solidFill>
                <a:prstClr val="black">
                  <a:lumMod val="75000"/>
                  <a:lumOff val="25000"/>
                </a:prstClr>
              </a:solidFill>
              <a:latin typeface="Segoe UI" panose="020B0502040204020203" pitchFamily="34" charset="0"/>
              <a:cs typeface="Segoe UI" panose="020B0502040204020203" pitchFamily="34" charset="0"/>
            </a:endParaRPr>
          </a:p>
        </p:txBody>
      </p:sp>
      <p:sp>
        <p:nvSpPr>
          <p:cNvPr id="12" name="Number 2" descr="Number 2">
            <a:extLst>
              <a:ext uri="{FF2B5EF4-FFF2-40B4-BE49-F238E27FC236}">
                <a16:creationId xmlns:a16="http://schemas.microsoft.com/office/drawing/2014/main" id="{09AD268C-3DC6-4DFB-9043-44C6876002F3}"/>
              </a:ext>
            </a:extLst>
          </p:cNvPr>
          <p:cNvSpPr/>
          <p:nvPr/>
        </p:nvSpPr>
        <p:spPr bwMode="blackWhite">
          <a:xfrm>
            <a:off x="585209" y="4067641"/>
            <a:ext cx="409838" cy="409838"/>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1"/>
                </a:solidFill>
                <a:latin typeface="Segoe UI Semibold" panose="020B0702040204020203" pitchFamily="34" charset="0"/>
                <a:cs typeface="Segoe UI Semibold" panose="020B0702040204020203" pitchFamily="34" charset="0"/>
              </a:rPr>
              <a:t>2</a:t>
            </a:r>
          </a:p>
        </p:txBody>
      </p:sp>
      <p:sp>
        <p:nvSpPr>
          <p:cNvPr id="13" name="Step 2" descr="Insert the 3D model by selecting the file and clicking on Insert.&#10;The 3D Model will now be placed onto your PowerPoint slide">
            <a:extLst>
              <a:ext uri="{FF2B5EF4-FFF2-40B4-BE49-F238E27FC236}">
                <a16:creationId xmlns:a16="http://schemas.microsoft.com/office/drawing/2014/main" id="{0AB59BE4-5EB0-4571-96BD-6CFE9C9454D4}"/>
              </a:ext>
            </a:extLst>
          </p:cNvPr>
          <p:cNvSpPr txBox="1">
            <a:spLocks/>
          </p:cNvSpPr>
          <p:nvPr/>
        </p:nvSpPr>
        <p:spPr>
          <a:xfrm>
            <a:off x="1038528" y="4097315"/>
            <a:ext cx="3196796" cy="1214170"/>
          </a:xfrm>
          <a:prstGeom prst="rect">
            <a:avLst/>
          </a:prstGeom>
        </p:spPr>
        <p:txBody>
          <a:bodyPr vert="horz" lIns="91440" tIns="45720" rIns="91440" bIns="45720" rtlCol="0">
            <a:normAutofit/>
          </a:bodyPr>
          <a:lstStyle>
            <a:lvl1pPr marL="2286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1pPr>
            <a:lvl2pPr marL="6858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2pPr>
            <a:lvl3pPr marL="11430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3pPr>
            <a:lvl4pPr marL="16002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smtClean="0">
                <a:solidFill>
                  <a:schemeClr val="tx1">
                    <a:lumMod val="75000"/>
                    <a:lumOff val="25000"/>
                  </a:schemeClr>
                </a:solidFill>
                <a:latin typeface="+mn-lt"/>
                <a:ea typeface="+mn-ea"/>
                <a:cs typeface="+mn-cs"/>
              </a:defRPr>
            </a:lvl4pPr>
            <a:lvl5pPr marL="2057400" indent="-228600" algn="l" defTabSz="914400" rtl="0" eaLnBrk="1" latinLnBrk="0" hangingPunct="1">
              <a:lnSpc>
                <a:spcPts val="1800"/>
              </a:lnSpc>
              <a:spcBef>
                <a:spcPts val="1000"/>
              </a:spcBef>
              <a:spcAft>
                <a:spcPts val="1000"/>
              </a:spcAft>
              <a:buFont typeface="Arial" panose="020B0604020202020204" pitchFamily="34" charset="0"/>
              <a:buChar char="•"/>
              <a:defRPr lang="en-US" sz="12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0" lvl="0" indent="0">
              <a:spcAft>
                <a:spcPts val="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Insert multiple icons by clicking on the required icons.  A small checkmark appears against selected icons.</a:t>
            </a:r>
          </a:p>
          <a:p>
            <a:pPr marL="0" lvl="0" indent="0">
              <a:spcAft>
                <a:spcPts val="0"/>
              </a:spcAft>
              <a:buNone/>
              <a:defRPr/>
            </a:pPr>
            <a:r>
              <a:rPr lang="en-US" dirty="0">
                <a:solidFill>
                  <a:prstClr val="black">
                    <a:lumMod val="75000"/>
                    <a:lumOff val="25000"/>
                  </a:prstClr>
                </a:solidFill>
                <a:latin typeface="Segoe UI" panose="020B0502040204020203" pitchFamily="34" charset="0"/>
                <a:cs typeface="Segoe UI" panose="020B0502040204020203" pitchFamily="34" charset="0"/>
              </a:rPr>
              <a:t>Click </a:t>
            </a:r>
            <a:r>
              <a:rPr lang="en-US" dirty="0">
                <a:solidFill>
                  <a:srgbClr val="D24726"/>
                </a:solidFill>
                <a:latin typeface="Segoe UI Semibold" panose="020B0702040204020203" pitchFamily="34" charset="0"/>
                <a:cs typeface="Segoe UI Semibold" panose="020B0702040204020203" pitchFamily="34" charset="0"/>
              </a:rPr>
              <a:t>Insert</a:t>
            </a:r>
          </a:p>
        </p:txBody>
      </p:sp>
      <p:pic>
        <p:nvPicPr>
          <p:cNvPr id="1034" name="Picture 10" descr="C:\Users\yolan\AppData\Local\Temp\SNAGHTML206430c.PNG">
            <a:extLst>
              <a:ext uri="{FF2B5EF4-FFF2-40B4-BE49-F238E27FC236}">
                <a16:creationId xmlns:a16="http://schemas.microsoft.com/office/drawing/2014/main" id="{52454A24-2834-4CF9-82BB-5B1437E828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516" y="1346427"/>
            <a:ext cx="6877050" cy="1552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766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Upward trend">
            <a:extLst>
              <a:ext uri="{FF2B5EF4-FFF2-40B4-BE49-F238E27FC236}">
                <a16:creationId xmlns:a16="http://schemas.microsoft.com/office/drawing/2014/main" id="{8526E814-31D8-45D7-9E27-C9D13635B7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6033" y="2651400"/>
            <a:ext cx="914400" cy="914400"/>
          </a:xfrm>
          <a:prstGeom prst="rect">
            <a:avLst/>
          </a:prstGeom>
        </p:spPr>
      </p:pic>
      <p:pic>
        <p:nvPicPr>
          <p:cNvPr id="5" name="Graphic 4" descr="Presentation with bar chart">
            <a:extLst>
              <a:ext uri="{FF2B5EF4-FFF2-40B4-BE49-F238E27FC236}">
                <a16:creationId xmlns:a16="http://schemas.microsoft.com/office/drawing/2014/main" id="{2B5848A6-6AF7-4FF4-A43F-941ADB12BEB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24225" y="2651400"/>
            <a:ext cx="914400" cy="914400"/>
          </a:xfrm>
          <a:prstGeom prst="rect">
            <a:avLst/>
          </a:prstGeom>
        </p:spPr>
      </p:pic>
      <p:pic>
        <p:nvPicPr>
          <p:cNvPr id="7" name="Graphic 6" descr="Bullseye">
            <a:extLst>
              <a:ext uri="{FF2B5EF4-FFF2-40B4-BE49-F238E27FC236}">
                <a16:creationId xmlns:a16="http://schemas.microsoft.com/office/drawing/2014/main" id="{0E508737-9BE1-4297-85FA-EED19CC3E8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62417" y="2651400"/>
            <a:ext cx="914400" cy="914400"/>
          </a:xfrm>
          <a:prstGeom prst="rect">
            <a:avLst/>
          </a:prstGeom>
        </p:spPr>
      </p:pic>
      <p:pic>
        <p:nvPicPr>
          <p:cNvPr id="9" name="Graphic 8" descr="Single gear">
            <a:extLst>
              <a:ext uri="{FF2B5EF4-FFF2-40B4-BE49-F238E27FC236}">
                <a16:creationId xmlns:a16="http://schemas.microsoft.com/office/drawing/2014/main" id="{1E520C22-22B7-4CF2-8203-C734C4A3889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00609" y="2651400"/>
            <a:ext cx="914400" cy="914400"/>
          </a:xfrm>
          <a:prstGeom prst="rect">
            <a:avLst/>
          </a:prstGeom>
        </p:spPr>
      </p:pic>
      <p:pic>
        <p:nvPicPr>
          <p:cNvPr id="11" name="Graphic 10" descr="Gears">
            <a:extLst>
              <a:ext uri="{FF2B5EF4-FFF2-40B4-BE49-F238E27FC236}">
                <a16:creationId xmlns:a16="http://schemas.microsoft.com/office/drawing/2014/main" id="{913FB4F3-2525-4726-8DA2-CB56D5EC191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638801" y="2651400"/>
            <a:ext cx="914400" cy="914400"/>
          </a:xfrm>
          <a:prstGeom prst="rect">
            <a:avLst/>
          </a:prstGeom>
        </p:spPr>
      </p:pic>
      <p:pic>
        <p:nvPicPr>
          <p:cNvPr id="13" name="Graphic 12" descr="Head with gears">
            <a:extLst>
              <a:ext uri="{FF2B5EF4-FFF2-40B4-BE49-F238E27FC236}">
                <a16:creationId xmlns:a16="http://schemas.microsoft.com/office/drawing/2014/main" id="{84FE93D3-C5E3-4BCD-9006-AD04D76E248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976993" y="2651400"/>
            <a:ext cx="914400" cy="914400"/>
          </a:xfrm>
          <a:prstGeom prst="rect">
            <a:avLst/>
          </a:prstGeom>
        </p:spPr>
      </p:pic>
      <p:pic>
        <p:nvPicPr>
          <p:cNvPr id="15" name="Graphic 14" descr="Eye">
            <a:extLst>
              <a:ext uri="{FF2B5EF4-FFF2-40B4-BE49-F238E27FC236}">
                <a16:creationId xmlns:a16="http://schemas.microsoft.com/office/drawing/2014/main" id="{2E8E6C5A-9C1A-4CC0-9F2B-0CA59397D47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15185" y="2651400"/>
            <a:ext cx="914400" cy="914400"/>
          </a:xfrm>
          <a:prstGeom prst="rect">
            <a:avLst/>
          </a:prstGeom>
        </p:spPr>
      </p:pic>
      <p:pic>
        <p:nvPicPr>
          <p:cNvPr id="17" name="Graphic 16" descr="Research">
            <a:extLst>
              <a:ext uri="{FF2B5EF4-FFF2-40B4-BE49-F238E27FC236}">
                <a16:creationId xmlns:a16="http://schemas.microsoft.com/office/drawing/2014/main" id="{6A97B60E-0ADA-48E4-A6FE-2B0EA2F4495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653377" y="2651400"/>
            <a:ext cx="914400" cy="914400"/>
          </a:xfrm>
          <a:prstGeom prst="rect">
            <a:avLst/>
          </a:prstGeom>
        </p:spPr>
      </p:pic>
      <p:pic>
        <p:nvPicPr>
          <p:cNvPr id="19" name="Graphic 18" descr="Lightbulb">
            <a:extLst>
              <a:ext uri="{FF2B5EF4-FFF2-40B4-BE49-F238E27FC236}">
                <a16:creationId xmlns:a16="http://schemas.microsoft.com/office/drawing/2014/main" id="{D2DA18C4-5C65-4420-A58D-159B7B2D22A2}"/>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991567" y="2651400"/>
            <a:ext cx="914400" cy="914400"/>
          </a:xfrm>
          <a:prstGeom prst="rect">
            <a:avLst/>
          </a:prstGeom>
        </p:spPr>
      </p:pic>
      <p:pic>
        <p:nvPicPr>
          <p:cNvPr id="23" name="Graphic 22" descr="Arrow: Rotate right">
            <a:extLst>
              <a:ext uri="{FF2B5EF4-FFF2-40B4-BE49-F238E27FC236}">
                <a16:creationId xmlns:a16="http://schemas.microsoft.com/office/drawing/2014/main" id="{85CCB6CD-4AEB-47C5-BAC9-37C41BFF328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75797" y="4217701"/>
            <a:ext cx="914400" cy="914400"/>
          </a:xfrm>
          <a:prstGeom prst="rect">
            <a:avLst/>
          </a:prstGeom>
        </p:spPr>
      </p:pic>
      <p:pic>
        <p:nvPicPr>
          <p:cNvPr id="25" name="Graphic 24" descr="Arrow: Clockwise curve">
            <a:extLst>
              <a:ext uri="{FF2B5EF4-FFF2-40B4-BE49-F238E27FC236}">
                <a16:creationId xmlns:a16="http://schemas.microsoft.com/office/drawing/2014/main" id="{7B0726F9-823B-4F45-AD69-8C9F850F3CE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249958" y="4217701"/>
            <a:ext cx="914400" cy="914400"/>
          </a:xfrm>
          <a:prstGeom prst="rect">
            <a:avLst/>
          </a:prstGeom>
        </p:spPr>
      </p:pic>
      <p:pic>
        <p:nvPicPr>
          <p:cNvPr id="29" name="Graphic 28" descr="Arrow: Rotate left">
            <a:extLst>
              <a:ext uri="{FF2B5EF4-FFF2-40B4-BE49-F238E27FC236}">
                <a16:creationId xmlns:a16="http://schemas.microsoft.com/office/drawing/2014/main" id="{4E1C8D13-79A6-433F-9EB0-F2555913944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2224119" y="4225126"/>
            <a:ext cx="914400" cy="914400"/>
          </a:xfrm>
          <a:prstGeom prst="rect">
            <a:avLst/>
          </a:prstGeom>
        </p:spPr>
      </p:pic>
      <p:pic>
        <p:nvPicPr>
          <p:cNvPr id="31" name="Graphic 30" descr="Arrow: Counter-clockwise curve">
            <a:extLst>
              <a:ext uri="{FF2B5EF4-FFF2-40B4-BE49-F238E27FC236}">
                <a16:creationId xmlns:a16="http://schemas.microsoft.com/office/drawing/2014/main" id="{A3073BE1-FD73-4284-B4BE-F25894A21E6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198280" y="4225126"/>
            <a:ext cx="914400" cy="914400"/>
          </a:xfrm>
          <a:prstGeom prst="rect">
            <a:avLst/>
          </a:prstGeom>
        </p:spPr>
      </p:pic>
      <p:pic>
        <p:nvPicPr>
          <p:cNvPr id="33" name="Graphic 32" descr="Arrow: Horizontal U-turn">
            <a:extLst>
              <a:ext uri="{FF2B5EF4-FFF2-40B4-BE49-F238E27FC236}">
                <a16:creationId xmlns:a16="http://schemas.microsoft.com/office/drawing/2014/main" id="{5BA19A66-3908-4A74-9A14-8C167EC8E214}"/>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172441" y="4142926"/>
            <a:ext cx="914400" cy="914400"/>
          </a:xfrm>
          <a:prstGeom prst="rect">
            <a:avLst/>
          </a:prstGeom>
        </p:spPr>
      </p:pic>
      <p:pic>
        <p:nvPicPr>
          <p:cNvPr id="35" name="Graphic 34" descr="Line arrow: Rotate left">
            <a:extLst>
              <a:ext uri="{FF2B5EF4-FFF2-40B4-BE49-F238E27FC236}">
                <a16:creationId xmlns:a16="http://schemas.microsoft.com/office/drawing/2014/main" id="{5AFDE156-A901-4D61-8C38-0214B2A0408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5146602" y="4225126"/>
            <a:ext cx="914400" cy="914400"/>
          </a:xfrm>
          <a:prstGeom prst="rect">
            <a:avLst/>
          </a:prstGeom>
        </p:spPr>
      </p:pic>
      <p:pic>
        <p:nvPicPr>
          <p:cNvPr id="37" name="Graphic 36" descr="Line arrow: Clockwise curve">
            <a:extLst>
              <a:ext uri="{FF2B5EF4-FFF2-40B4-BE49-F238E27FC236}">
                <a16:creationId xmlns:a16="http://schemas.microsoft.com/office/drawing/2014/main" id="{8893BB9A-F032-4A11-A00B-3D1E35FA390C}"/>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094924" y="4264200"/>
            <a:ext cx="914400" cy="914400"/>
          </a:xfrm>
          <a:prstGeom prst="rect">
            <a:avLst/>
          </a:prstGeom>
        </p:spPr>
      </p:pic>
      <p:pic>
        <p:nvPicPr>
          <p:cNvPr id="39" name="Graphic 38" descr="Line arrow: Rotate right">
            <a:extLst>
              <a:ext uri="{FF2B5EF4-FFF2-40B4-BE49-F238E27FC236}">
                <a16:creationId xmlns:a16="http://schemas.microsoft.com/office/drawing/2014/main" id="{D1524EBE-BE8E-4735-8A45-46F6D26C411D}"/>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6120763" y="4264200"/>
            <a:ext cx="914400" cy="914400"/>
          </a:xfrm>
          <a:prstGeom prst="rect">
            <a:avLst/>
          </a:prstGeom>
        </p:spPr>
      </p:pic>
      <p:pic>
        <p:nvPicPr>
          <p:cNvPr id="41" name="Graphic 40" descr="City">
            <a:extLst>
              <a:ext uri="{FF2B5EF4-FFF2-40B4-BE49-F238E27FC236}">
                <a16:creationId xmlns:a16="http://schemas.microsoft.com/office/drawing/2014/main" id="{2ED68A96-2D51-42DD-9DBA-5DC7668249B0}"/>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069085" y="4225126"/>
            <a:ext cx="914400" cy="914400"/>
          </a:xfrm>
          <a:prstGeom prst="rect">
            <a:avLst/>
          </a:prstGeom>
        </p:spPr>
      </p:pic>
      <p:pic>
        <p:nvPicPr>
          <p:cNvPr id="43" name="Graphic 42" descr="Customer review">
            <a:extLst>
              <a:ext uri="{FF2B5EF4-FFF2-40B4-BE49-F238E27FC236}">
                <a16:creationId xmlns:a16="http://schemas.microsoft.com/office/drawing/2014/main" id="{7C039460-0046-4A19-8BD9-E73E05AF5299}"/>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9043246" y="4225126"/>
            <a:ext cx="914400" cy="914400"/>
          </a:xfrm>
          <a:prstGeom prst="rect">
            <a:avLst/>
          </a:prstGeom>
        </p:spPr>
      </p:pic>
      <p:pic>
        <p:nvPicPr>
          <p:cNvPr id="45" name="Graphic 44" descr="Target Audience">
            <a:extLst>
              <a:ext uri="{FF2B5EF4-FFF2-40B4-BE49-F238E27FC236}">
                <a16:creationId xmlns:a16="http://schemas.microsoft.com/office/drawing/2014/main" id="{12C64A44-62C8-4A71-95BD-63C778EB826A}"/>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0017407" y="4225126"/>
            <a:ext cx="914400" cy="914400"/>
          </a:xfrm>
          <a:prstGeom prst="rect">
            <a:avLst/>
          </a:prstGeom>
        </p:spPr>
      </p:pic>
      <p:pic>
        <p:nvPicPr>
          <p:cNvPr id="47" name="Graphic 46" descr="Business Growth">
            <a:extLst>
              <a:ext uri="{FF2B5EF4-FFF2-40B4-BE49-F238E27FC236}">
                <a16:creationId xmlns:a16="http://schemas.microsoft.com/office/drawing/2014/main" id="{B9A38D1C-B7D7-4327-8C47-64DDD0AC042B}"/>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0991567" y="4152089"/>
            <a:ext cx="914400" cy="914400"/>
          </a:xfrm>
          <a:prstGeom prst="rect">
            <a:avLst/>
          </a:prstGeom>
        </p:spPr>
      </p:pic>
      <p:pic>
        <p:nvPicPr>
          <p:cNvPr id="49" name="Graphic 48" descr="Social network">
            <a:extLst>
              <a:ext uri="{FF2B5EF4-FFF2-40B4-BE49-F238E27FC236}">
                <a16:creationId xmlns:a16="http://schemas.microsoft.com/office/drawing/2014/main" id="{E4930BE6-8F7F-4306-B18D-2594B66A13CF}"/>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405222" y="5675555"/>
            <a:ext cx="914400" cy="914400"/>
          </a:xfrm>
          <a:prstGeom prst="rect">
            <a:avLst/>
          </a:prstGeom>
        </p:spPr>
      </p:pic>
      <p:pic>
        <p:nvPicPr>
          <p:cNvPr id="51" name="Graphic 50" descr="Marker">
            <a:extLst>
              <a:ext uri="{FF2B5EF4-FFF2-40B4-BE49-F238E27FC236}">
                <a16:creationId xmlns:a16="http://schemas.microsoft.com/office/drawing/2014/main" id="{13CAC2DA-9BE8-4FA0-9D77-67E64D7B5BA2}"/>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1471476" y="5595543"/>
            <a:ext cx="914400" cy="914400"/>
          </a:xfrm>
          <a:prstGeom prst="rect">
            <a:avLst/>
          </a:prstGeom>
        </p:spPr>
      </p:pic>
      <p:pic>
        <p:nvPicPr>
          <p:cNvPr id="53" name="Graphic 52" descr="Signpost">
            <a:extLst>
              <a:ext uri="{FF2B5EF4-FFF2-40B4-BE49-F238E27FC236}">
                <a16:creationId xmlns:a16="http://schemas.microsoft.com/office/drawing/2014/main" id="{5AA87E33-86B8-4538-B4DC-55E87AF386C7}"/>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2537730" y="5595543"/>
            <a:ext cx="914400" cy="914400"/>
          </a:xfrm>
          <a:prstGeom prst="rect">
            <a:avLst/>
          </a:prstGeom>
        </p:spPr>
      </p:pic>
      <p:pic>
        <p:nvPicPr>
          <p:cNvPr id="55" name="Graphic 54" descr="Bookmark">
            <a:extLst>
              <a:ext uri="{FF2B5EF4-FFF2-40B4-BE49-F238E27FC236}">
                <a16:creationId xmlns:a16="http://schemas.microsoft.com/office/drawing/2014/main" id="{BB15356E-E757-4427-A815-57D90DC4B21D}"/>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603984" y="5595543"/>
            <a:ext cx="914400" cy="914400"/>
          </a:xfrm>
          <a:prstGeom prst="rect">
            <a:avLst/>
          </a:prstGeom>
        </p:spPr>
      </p:pic>
      <p:pic>
        <p:nvPicPr>
          <p:cNvPr id="57" name="Graphic 56" descr="User">
            <a:extLst>
              <a:ext uri="{FF2B5EF4-FFF2-40B4-BE49-F238E27FC236}">
                <a16:creationId xmlns:a16="http://schemas.microsoft.com/office/drawing/2014/main" id="{1755C86C-C301-462A-B8A7-BF1245DDE73B}"/>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670238" y="5595543"/>
            <a:ext cx="914400" cy="914400"/>
          </a:xfrm>
          <a:prstGeom prst="rect">
            <a:avLst/>
          </a:prstGeom>
        </p:spPr>
      </p:pic>
      <p:pic>
        <p:nvPicPr>
          <p:cNvPr id="59" name="Graphic 58" descr="Female Profile">
            <a:extLst>
              <a:ext uri="{FF2B5EF4-FFF2-40B4-BE49-F238E27FC236}">
                <a16:creationId xmlns:a16="http://schemas.microsoft.com/office/drawing/2014/main" id="{AEEEB77F-830F-4B10-A102-8DE72B17EAD4}"/>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5736492" y="5595543"/>
            <a:ext cx="914400" cy="914400"/>
          </a:xfrm>
          <a:prstGeom prst="rect">
            <a:avLst/>
          </a:prstGeom>
        </p:spPr>
      </p:pic>
      <p:pic>
        <p:nvPicPr>
          <p:cNvPr id="61" name="Graphic 60" descr="School girl">
            <a:extLst>
              <a:ext uri="{FF2B5EF4-FFF2-40B4-BE49-F238E27FC236}">
                <a16:creationId xmlns:a16="http://schemas.microsoft.com/office/drawing/2014/main" id="{47EBF568-2BA3-4E85-9C2A-8DBAFD21765B}"/>
              </a:ext>
            </a:extLst>
          </p:cNvPr>
          <p:cNvPicPr>
            <a:picLocks noChangeAspect="1"/>
          </p:cNvPicPr>
          <p:nvPr/>
        </p:nvPicPr>
        <p:blipFill>
          <a:blip r:embed="rId56">
            <a:extLst>
              <a:ext uri="{96DAC541-7B7A-43D3-8B79-37D633B846F1}">
                <asvg:svgBlip xmlns:asvg="http://schemas.microsoft.com/office/drawing/2016/SVG/main" r:embed="rId57"/>
              </a:ext>
            </a:extLst>
          </a:blip>
          <a:stretch>
            <a:fillRect/>
          </a:stretch>
        </p:blipFill>
        <p:spPr>
          <a:xfrm>
            <a:off x="6802746" y="5595543"/>
            <a:ext cx="914400" cy="914400"/>
          </a:xfrm>
          <a:prstGeom prst="rect">
            <a:avLst/>
          </a:prstGeom>
        </p:spPr>
      </p:pic>
      <p:pic>
        <p:nvPicPr>
          <p:cNvPr id="63" name="Graphic 62" descr="School boy">
            <a:extLst>
              <a:ext uri="{FF2B5EF4-FFF2-40B4-BE49-F238E27FC236}">
                <a16:creationId xmlns:a16="http://schemas.microsoft.com/office/drawing/2014/main" id="{62A86963-1855-460D-A328-7668F441EC87}"/>
              </a:ext>
            </a:extLst>
          </p:cNvPr>
          <p:cNvPicPr>
            <a:picLocks noChangeAspect="1"/>
          </p:cNvPicPr>
          <p:nvPr/>
        </p:nvPicPr>
        <p:blipFill>
          <a:blip r:embed="rId58">
            <a:extLst>
              <a:ext uri="{96DAC541-7B7A-43D3-8B79-37D633B846F1}">
                <asvg:svgBlip xmlns:asvg="http://schemas.microsoft.com/office/drawing/2016/SVG/main" r:embed="rId59"/>
              </a:ext>
            </a:extLst>
          </a:blip>
          <a:stretch>
            <a:fillRect/>
          </a:stretch>
        </p:blipFill>
        <p:spPr>
          <a:xfrm>
            <a:off x="7869000" y="5595543"/>
            <a:ext cx="914400" cy="914400"/>
          </a:xfrm>
          <a:prstGeom prst="rect">
            <a:avLst/>
          </a:prstGeom>
        </p:spPr>
      </p:pic>
      <p:pic>
        <p:nvPicPr>
          <p:cNvPr id="65" name="Graphic 64" descr="Network diagram">
            <a:extLst>
              <a:ext uri="{FF2B5EF4-FFF2-40B4-BE49-F238E27FC236}">
                <a16:creationId xmlns:a16="http://schemas.microsoft.com/office/drawing/2014/main" id="{AA5A84E9-F37A-4C3E-8E4B-D0EE56EB0BA3}"/>
              </a:ext>
            </a:extLst>
          </p:cNvPr>
          <p:cNvPicPr>
            <a:picLocks noChangeAspect="1"/>
          </p:cNvPicPr>
          <p:nvPr/>
        </p:nvPicPr>
        <p:blipFill>
          <a:blip r:embed="rId60">
            <a:extLst>
              <a:ext uri="{96DAC541-7B7A-43D3-8B79-37D633B846F1}">
                <asvg:svgBlip xmlns:asvg="http://schemas.microsoft.com/office/drawing/2016/SVG/main" r:embed="rId61"/>
              </a:ext>
            </a:extLst>
          </a:blip>
          <a:stretch>
            <a:fillRect/>
          </a:stretch>
        </p:blipFill>
        <p:spPr>
          <a:xfrm>
            <a:off x="8935254" y="5675555"/>
            <a:ext cx="914400" cy="914400"/>
          </a:xfrm>
          <a:prstGeom prst="rect">
            <a:avLst/>
          </a:prstGeom>
        </p:spPr>
      </p:pic>
      <p:pic>
        <p:nvPicPr>
          <p:cNvPr id="67" name="Graphic 66" descr="Workflow">
            <a:extLst>
              <a:ext uri="{FF2B5EF4-FFF2-40B4-BE49-F238E27FC236}">
                <a16:creationId xmlns:a16="http://schemas.microsoft.com/office/drawing/2014/main" id="{4392FDE8-1D89-4DBF-854B-EF00029B341C}"/>
              </a:ext>
            </a:extLst>
          </p:cNvPr>
          <p:cNvPicPr>
            <a:picLocks noChangeAspect="1"/>
          </p:cNvPicPr>
          <p:nvPr/>
        </p:nvPicPr>
        <p:blipFill>
          <a:blip r:embed="rId62">
            <a:extLst>
              <a:ext uri="{96DAC541-7B7A-43D3-8B79-37D633B846F1}">
                <asvg:svgBlip xmlns:asvg="http://schemas.microsoft.com/office/drawing/2016/SVG/main" r:embed="rId63"/>
              </a:ext>
            </a:extLst>
          </a:blip>
          <a:stretch>
            <a:fillRect/>
          </a:stretch>
        </p:blipFill>
        <p:spPr>
          <a:xfrm>
            <a:off x="10001508" y="5675555"/>
            <a:ext cx="914400" cy="914400"/>
          </a:xfrm>
          <a:prstGeom prst="rect">
            <a:avLst/>
          </a:prstGeom>
        </p:spPr>
      </p:pic>
      <p:pic>
        <p:nvPicPr>
          <p:cNvPr id="69" name="Graphic 68" descr="Lightbulb and pencil">
            <a:extLst>
              <a:ext uri="{FF2B5EF4-FFF2-40B4-BE49-F238E27FC236}">
                <a16:creationId xmlns:a16="http://schemas.microsoft.com/office/drawing/2014/main" id="{75B783D2-D19C-4332-919B-A989640AEFCB}"/>
              </a:ext>
            </a:extLst>
          </p:cNvPr>
          <p:cNvPicPr>
            <a:picLocks noChangeAspect="1"/>
          </p:cNvPicPr>
          <p:nvPr/>
        </p:nvPicPr>
        <p:blipFill>
          <a:blip r:embed="rId64">
            <a:extLst>
              <a:ext uri="{96DAC541-7B7A-43D3-8B79-37D633B846F1}">
                <asvg:svgBlip xmlns:asvg="http://schemas.microsoft.com/office/drawing/2016/SVG/main" r:embed="rId65"/>
              </a:ext>
            </a:extLst>
          </a:blip>
          <a:stretch>
            <a:fillRect/>
          </a:stretch>
        </p:blipFill>
        <p:spPr>
          <a:xfrm>
            <a:off x="11067759" y="5712503"/>
            <a:ext cx="914400" cy="914400"/>
          </a:xfrm>
          <a:prstGeom prst="rect">
            <a:avLst/>
          </a:prstGeom>
        </p:spPr>
      </p:pic>
      <p:sp>
        <p:nvSpPr>
          <p:cNvPr id="34" name="Title 1">
            <a:extLst>
              <a:ext uri="{FF2B5EF4-FFF2-40B4-BE49-F238E27FC236}">
                <a16:creationId xmlns:a16="http://schemas.microsoft.com/office/drawing/2014/main" id="{EFC062E6-1389-42F1-B8C5-714065A1F63D}"/>
              </a:ext>
            </a:extLst>
          </p:cNvPr>
          <p:cNvSpPr txBox="1">
            <a:spLocks/>
          </p:cNvSpPr>
          <p:nvPr/>
        </p:nvSpPr>
        <p:spPr>
          <a:xfrm>
            <a:off x="604434" y="448629"/>
            <a:ext cx="10983132" cy="747763"/>
          </a:xfrm>
          <a:prstGeom prst="rect">
            <a:avLst/>
          </a:prstGeom>
        </p:spPr>
        <p:txBody>
          <a:bodyPr/>
          <a:lstStyle>
            <a:lvl1pPr algn="l" defTabSz="914400" rtl="0" eaLnBrk="1" latinLnBrk="0" hangingPunct="1">
              <a:lnSpc>
                <a:spcPct val="90000"/>
              </a:lnSpc>
              <a:spcBef>
                <a:spcPct val="0"/>
              </a:spcBef>
              <a:buNone/>
              <a:defRPr lang="en-US" sz="2800" kern="1200">
                <a:solidFill>
                  <a:schemeClr val="bg2">
                    <a:lumMod val="25000"/>
                  </a:schemeClr>
                </a:solidFill>
                <a:latin typeface="+mj-lt"/>
                <a:ea typeface="+mj-ea"/>
                <a:cs typeface="+mj-cs"/>
              </a:defRPr>
            </a:lvl1pPr>
          </a:lstStyle>
          <a:p>
            <a:r>
              <a:rPr lang="en-AU" dirty="0"/>
              <a:t>How to insert icons into a slide</a:t>
            </a:r>
          </a:p>
        </p:txBody>
      </p:sp>
      <p:pic>
        <p:nvPicPr>
          <p:cNvPr id="36" name="Graphic 35" descr="Chat">
            <a:extLst>
              <a:ext uri="{FF2B5EF4-FFF2-40B4-BE49-F238E27FC236}">
                <a16:creationId xmlns:a16="http://schemas.microsoft.com/office/drawing/2014/main" id="{6E06BF07-958E-4384-9736-F406B121A231}"/>
              </a:ext>
            </a:extLst>
          </p:cNvPr>
          <p:cNvPicPr>
            <a:picLocks noChangeAspect="1"/>
          </p:cNvPicPr>
          <p:nvPr/>
        </p:nvPicPr>
        <p:blipFill>
          <a:blip r:embed="rId66">
            <a:extLst>
              <a:ext uri="{96DAC541-7B7A-43D3-8B79-37D633B846F1}">
                <asvg:svgBlip xmlns:asvg="http://schemas.microsoft.com/office/drawing/2016/SVG/main" r:embed="rId67"/>
              </a:ext>
            </a:extLst>
          </a:blip>
          <a:stretch>
            <a:fillRect/>
          </a:stretch>
        </p:blipFill>
        <p:spPr>
          <a:xfrm>
            <a:off x="8815853" y="102510"/>
            <a:ext cx="1440000" cy="1440000"/>
          </a:xfrm>
          <a:prstGeom prst="rect">
            <a:avLst/>
          </a:prstGeom>
        </p:spPr>
      </p:pic>
      <p:pic>
        <p:nvPicPr>
          <p:cNvPr id="38" name="Graphic 37" descr="Circles with arrows">
            <a:extLst>
              <a:ext uri="{FF2B5EF4-FFF2-40B4-BE49-F238E27FC236}">
                <a16:creationId xmlns:a16="http://schemas.microsoft.com/office/drawing/2014/main" id="{C499BB25-2D27-4257-ACCE-14236927C59B}"/>
              </a:ext>
            </a:extLst>
          </p:cNvPr>
          <p:cNvPicPr>
            <a:picLocks noChangeAspect="1"/>
          </p:cNvPicPr>
          <p:nvPr/>
        </p:nvPicPr>
        <p:blipFill>
          <a:blip r:embed="rId68">
            <a:extLst>
              <a:ext uri="{96DAC541-7B7A-43D3-8B79-37D633B846F1}">
                <asvg:svgBlip xmlns:asvg="http://schemas.microsoft.com/office/drawing/2016/SVG/main" r:embed="rId69"/>
              </a:ext>
            </a:extLst>
          </a:blip>
          <a:stretch>
            <a:fillRect/>
          </a:stretch>
        </p:blipFill>
        <p:spPr>
          <a:xfrm>
            <a:off x="9708014" y="1197722"/>
            <a:ext cx="1440000" cy="1440000"/>
          </a:xfrm>
          <a:prstGeom prst="rect">
            <a:avLst/>
          </a:prstGeom>
        </p:spPr>
      </p:pic>
      <p:pic>
        <p:nvPicPr>
          <p:cNvPr id="40" name="Graphic 39" descr="Cycle with people">
            <a:extLst>
              <a:ext uri="{FF2B5EF4-FFF2-40B4-BE49-F238E27FC236}">
                <a16:creationId xmlns:a16="http://schemas.microsoft.com/office/drawing/2014/main" id="{DE59B134-3418-4E53-B4DF-0C82D0C08974}"/>
              </a:ext>
            </a:extLst>
          </p:cNvPr>
          <p:cNvPicPr>
            <a:picLocks noChangeAspect="1"/>
          </p:cNvPicPr>
          <p:nvPr/>
        </p:nvPicPr>
        <p:blipFill>
          <a:blip r:embed="rId70">
            <a:extLst>
              <a:ext uri="{96DAC541-7B7A-43D3-8B79-37D633B846F1}">
                <asvg:svgBlip xmlns:asvg="http://schemas.microsoft.com/office/drawing/2016/SVG/main" r:embed="rId71"/>
              </a:ext>
            </a:extLst>
          </a:blip>
          <a:stretch>
            <a:fillRect/>
          </a:stretch>
        </p:blipFill>
        <p:spPr>
          <a:xfrm>
            <a:off x="10588513" y="102510"/>
            <a:ext cx="1440000" cy="1440000"/>
          </a:xfrm>
          <a:prstGeom prst="rect">
            <a:avLst/>
          </a:prstGeom>
        </p:spPr>
      </p:pic>
    </p:spTree>
    <p:extLst>
      <p:ext uri="{BB962C8B-B14F-4D97-AF65-F5344CB8AC3E}">
        <p14:creationId xmlns:p14="http://schemas.microsoft.com/office/powerpoint/2010/main" val="296535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4150C-6D56-4AB9-9E9E-01CCBCC3B458}"/>
              </a:ext>
            </a:extLst>
          </p:cNvPr>
          <p:cNvSpPr>
            <a:spLocks noGrp="1"/>
          </p:cNvSpPr>
          <p:nvPr>
            <p:ph type="title"/>
          </p:nvPr>
        </p:nvSpPr>
        <p:spPr/>
        <p:txBody>
          <a:bodyPr/>
          <a:lstStyle/>
          <a:p>
            <a:endParaRPr lang="en-AU"/>
          </a:p>
        </p:txBody>
      </p:sp>
      <p:graphicFrame>
        <p:nvGraphicFramePr>
          <p:cNvPr id="14" name="Diagram 13">
            <a:extLst>
              <a:ext uri="{FF2B5EF4-FFF2-40B4-BE49-F238E27FC236}">
                <a16:creationId xmlns:a16="http://schemas.microsoft.com/office/drawing/2014/main" id="{2298E5FB-081D-4325-ACC0-FB8F66704484}"/>
              </a:ext>
            </a:extLst>
          </p:cNvPr>
          <p:cNvGraphicFramePr/>
          <p:nvPr/>
        </p:nvGraphicFramePr>
        <p:xfrm>
          <a:off x="609600" y="0"/>
          <a:ext cx="109728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8966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32A27E5-B49D-4D47-BA6E-874BA2D2984A}"/>
              </a:ext>
            </a:extLst>
          </p:cNvPr>
          <p:cNvSpPr>
            <a:spLocks noGrp="1"/>
          </p:cNvSpPr>
          <p:nvPr>
            <p:ph idx="1"/>
          </p:nvPr>
        </p:nvSpPr>
        <p:spPr>
          <a:xfrm>
            <a:off x="604433" y="1285874"/>
            <a:ext cx="4786717" cy="5123497"/>
          </a:xfrm>
        </p:spPr>
        <p:txBody>
          <a:bodyPr>
            <a:normAutofit fontScale="92500" lnSpcReduction="20000"/>
          </a:bodyPr>
          <a:lstStyle/>
          <a:p>
            <a:pPr>
              <a:lnSpc>
                <a:spcPct val="110000"/>
              </a:lnSpc>
            </a:pPr>
            <a:r>
              <a:rPr lang="en-AU" b="1" dirty="0"/>
              <a:t>TOPIC 1</a:t>
            </a:r>
            <a:br>
              <a:rPr lang="en-AU"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2</a:t>
            </a:r>
            <a:br>
              <a:rPr lang="en-AU" b="1"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3</a:t>
            </a:r>
            <a:br>
              <a:rPr lang="en-AU" b="1" dirty="0"/>
            </a:br>
            <a:r>
              <a:rPr lang="en-AU" dirty="0"/>
              <a:t> </a:t>
            </a: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4 </a:t>
            </a:r>
            <a:br>
              <a:rPr lang="en-AU" b="1"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AU" dirty="0"/>
          </a:p>
        </p:txBody>
      </p:sp>
      <p:sp>
        <p:nvSpPr>
          <p:cNvPr id="13" name="Title 12">
            <a:extLst>
              <a:ext uri="{FF2B5EF4-FFF2-40B4-BE49-F238E27FC236}">
                <a16:creationId xmlns:a16="http://schemas.microsoft.com/office/drawing/2014/main" id="{7911D431-2E28-4531-8FA2-8EE8B0E30909}"/>
              </a:ext>
            </a:extLst>
          </p:cNvPr>
          <p:cNvSpPr>
            <a:spLocks noGrp="1"/>
          </p:cNvSpPr>
          <p:nvPr>
            <p:ph type="title"/>
          </p:nvPr>
        </p:nvSpPr>
        <p:spPr/>
        <p:txBody>
          <a:bodyPr/>
          <a:lstStyle/>
          <a:p>
            <a:r>
              <a:rPr lang="en-AU" b="1" dirty="0">
                <a:latin typeface="+mn-lt"/>
              </a:rPr>
              <a:t>Wall of Text</a:t>
            </a:r>
          </a:p>
        </p:txBody>
      </p:sp>
      <p:sp>
        <p:nvSpPr>
          <p:cNvPr id="9" name="Content Placeholder 13">
            <a:extLst>
              <a:ext uri="{FF2B5EF4-FFF2-40B4-BE49-F238E27FC236}">
                <a16:creationId xmlns:a16="http://schemas.microsoft.com/office/drawing/2014/main" id="{6912A999-59F8-4C78-BCE3-396F338B3719}"/>
              </a:ext>
            </a:extLst>
          </p:cNvPr>
          <p:cNvSpPr txBox="1">
            <a:spLocks/>
          </p:cNvSpPr>
          <p:nvPr/>
        </p:nvSpPr>
        <p:spPr>
          <a:xfrm>
            <a:off x="6800848" y="1285873"/>
            <a:ext cx="4786717" cy="5123497"/>
          </a:xfrm>
          <a:prstGeom prst="rect">
            <a:avLst/>
          </a:prstGeom>
        </p:spPr>
        <p:txBody>
          <a:bodyPr vert="horz" lIns="91440" tIns="45720" rIns="91440" bIns="45720" rtlCol="0">
            <a:normAutofit fontScale="92500" lnSpcReduction="20000"/>
          </a:bodyPr>
          <a:lstStyle>
            <a:lvl1pPr marL="0" indent="0" algn="l" defTabSz="914400" rtl="0" eaLnBrk="1" latinLnBrk="0" hangingPunct="1">
              <a:lnSpc>
                <a:spcPct val="90000"/>
              </a:lnSpc>
              <a:spcBef>
                <a:spcPts val="1000"/>
              </a:spcBef>
              <a:spcAft>
                <a:spcPts val="1200"/>
              </a:spcAft>
              <a:buSzPct val="25000"/>
              <a:buFont typeface="Segoe UI" panose="020B0502040204020203" pitchFamily="34" charset="0"/>
              <a:buChar char=" "/>
              <a:defRPr sz="1200" kern="1200">
                <a:solidFill>
                  <a:schemeClr val="tx1"/>
                </a:solidFill>
                <a:latin typeface="+mn-lt"/>
                <a:ea typeface="+mn-ea"/>
                <a:cs typeface="+mn-cs"/>
              </a:defRPr>
            </a:lvl1pPr>
            <a:lvl2pPr marL="401638" indent="7938" algn="l" defTabSz="914400" rtl="0" eaLnBrk="1" latinLnBrk="0" hangingPunct="1">
              <a:lnSpc>
                <a:spcPct val="90000"/>
              </a:lnSpc>
              <a:spcBef>
                <a:spcPts val="600"/>
              </a:spcBef>
              <a:spcAft>
                <a:spcPts val="1200"/>
              </a:spcAft>
              <a:buFont typeface="Segoe UI" panose="020B0502040204020203" pitchFamily="34" charset="0"/>
              <a:buChar char=" "/>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egoe UI" panose="020B0502040204020203" pitchFamily="34" charset="0"/>
              <a:buChar char=" "/>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egoe UI" panose="020B0502040204020203" pitchFamily="34" charset="0"/>
              <a:buChar char=" "/>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egoe UI" panose="020B0502040204020203" pitchFamily="34" charset="0"/>
              <a:buChar char=" "/>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AU" b="1"/>
              <a:t>TOPIC 1</a:t>
            </a:r>
            <a:br>
              <a:rPr lang="en-AU"/>
            </a:br>
            <a:r>
              <a:rPr lang="en-AU" sz="105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a:t>TOPIC 2</a:t>
            </a:r>
            <a:br>
              <a:rPr lang="en-AU" b="1"/>
            </a:br>
            <a:r>
              <a:rPr lang="en-AU" sz="105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a:t>TOPIC 3</a:t>
            </a:r>
            <a:br>
              <a:rPr lang="en-AU" b="1"/>
            </a:br>
            <a:r>
              <a:rPr lang="en-AU"/>
              <a:t> </a:t>
            </a:r>
            <a:r>
              <a:rPr lang="en-AU" sz="105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a:t>TOPIC 4 </a:t>
            </a:r>
            <a:br>
              <a:rPr lang="en-AU" b="1"/>
            </a:br>
            <a:r>
              <a:rPr lang="en-AU" sz="105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AU" dirty="0"/>
          </a:p>
        </p:txBody>
      </p:sp>
    </p:spTree>
    <p:extLst>
      <p:ext uri="{BB962C8B-B14F-4D97-AF65-F5344CB8AC3E}">
        <p14:creationId xmlns:p14="http://schemas.microsoft.com/office/powerpoint/2010/main" val="322084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32A27E5-B49D-4D47-BA6E-874BA2D2984A}"/>
              </a:ext>
            </a:extLst>
          </p:cNvPr>
          <p:cNvSpPr>
            <a:spLocks noGrp="1"/>
          </p:cNvSpPr>
          <p:nvPr>
            <p:ph idx="1"/>
          </p:nvPr>
        </p:nvSpPr>
        <p:spPr>
          <a:xfrm>
            <a:off x="604433" y="1285874"/>
            <a:ext cx="4786717" cy="5123497"/>
          </a:xfrm>
        </p:spPr>
        <p:txBody>
          <a:bodyPr>
            <a:normAutofit fontScale="92500" lnSpcReduction="20000"/>
          </a:bodyPr>
          <a:lstStyle/>
          <a:p>
            <a:pPr>
              <a:lnSpc>
                <a:spcPct val="110000"/>
              </a:lnSpc>
            </a:pPr>
            <a:r>
              <a:rPr lang="en-AU" b="1" dirty="0"/>
              <a:t>TOPIC 1</a:t>
            </a:r>
            <a:br>
              <a:rPr lang="en-AU"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2</a:t>
            </a:r>
            <a:br>
              <a:rPr lang="en-AU" b="1"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3</a:t>
            </a:r>
            <a:br>
              <a:rPr lang="en-AU" b="1" dirty="0"/>
            </a:br>
            <a:r>
              <a:rPr lang="en-AU" dirty="0"/>
              <a:t> </a:t>
            </a: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ct val="110000"/>
              </a:lnSpc>
            </a:pPr>
            <a:r>
              <a:rPr lang="en-AU" b="1" dirty="0"/>
              <a:t>TOPIC 4 </a:t>
            </a:r>
            <a:br>
              <a:rPr lang="en-AU" b="1" dirty="0"/>
            </a:br>
            <a:r>
              <a:rPr lang="en-AU" sz="1050" dirty="0"/>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endParaRPr lang="en-AU" dirty="0"/>
          </a:p>
        </p:txBody>
      </p:sp>
      <p:sp>
        <p:nvSpPr>
          <p:cNvPr id="13" name="Title 12">
            <a:extLst>
              <a:ext uri="{FF2B5EF4-FFF2-40B4-BE49-F238E27FC236}">
                <a16:creationId xmlns:a16="http://schemas.microsoft.com/office/drawing/2014/main" id="{7911D431-2E28-4531-8FA2-8EE8B0E30909}"/>
              </a:ext>
            </a:extLst>
          </p:cNvPr>
          <p:cNvSpPr>
            <a:spLocks noGrp="1"/>
          </p:cNvSpPr>
          <p:nvPr>
            <p:ph type="title"/>
          </p:nvPr>
        </p:nvSpPr>
        <p:spPr/>
        <p:txBody>
          <a:bodyPr/>
          <a:lstStyle/>
          <a:p>
            <a:r>
              <a:rPr lang="en-AU" b="1" dirty="0">
                <a:latin typeface="+mn-lt"/>
              </a:rPr>
              <a:t>Wall of Text</a:t>
            </a:r>
          </a:p>
        </p:txBody>
      </p:sp>
      <p:sp>
        <p:nvSpPr>
          <p:cNvPr id="15" name="Content Placeholder 13">
            <a:extLst>
              <a:ext uri="{FF2B5EF4-FFF2-40B4-BE49-F238E27FC236}">
                <a16:creationId xmlns:a16="http://schemas.microsoft.com/office/drawing/2014/main" id="{AB7B31D3-E612-43FC-BE96-E7D1398FF4C0}"/>
              </a:ext>
            </a:extLst>
          </p:cNvPr>
          <p:cNvSpPr txBox="1">
            <a:spLocks/>
          </p:cNvSpPr>
          <p:nvPr/>
        </p:nvSpPr>
        <p:spPr>
          <a:xfrm>
            <a:off x="6800852" y="1268320"/>
            <a:ext cx="4965790" cy="51410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1200"/>
              </a:spcAft>
              <a:buSzPct val="25000"/>
              <a:buFont typeface="Segoe UI" panose="020B0502040204020203" pitchFamily="34" charset="0"/>
              <a:buChar char=" "/>
              <a:defRPr sz="1200" kern="1200">
                <a:solidFill>
                  <a:schemeClr val="tx1"/>
                </a:solidFill>
                <a:latin typeface="+mn-lt"/>
                <a:ea typeface="+mn-ea"/>
                <a:cs typeface="+mn-cs"/>
              </a:defRPr>
            </a:lvl1pPr>
            <a:lvl2pPr marL="401638" indent="7938" algn="l" defTabSz="914400" rtl="0" eaLnBrk="1" latinLnBrk="0" hangingPunct="1">
              <a:lnSpc>
                <a:spcPct val="90000"/>
              </a:lnSpc>
              <a:spcBef>
                <a:spcPts val="600"/>
              </a:spcBef>
              <a:spcAft>
                <a:spcPts val="1200"/>
              </a:spcAft>
              <a:buFont typeface="Segoe UI" panose="020B0502040204020203" pitchFamily="34" charset="0"/>
              <a:buChar char=" "/>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egoe UI" panose="020B0502040204020203" pitchFamily="34" charset="0"/>
              <a:buChar char=" "/>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egoe UI" panose="020B0502040204020203" pitchFamily="34" charset="0"/>
              <a:buChar char=" "/>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egoe UI" panose="020B0502040204020203" pitchFamily="34" charset="0"/>
              <a:buChar char=" "/>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200"/>
              </a:lnSpc>
            </a:pPr>
            <a:r>
              <a:rPr lang="en-AU" sz="1400" b="1" dirty="0">
                <a:solidFill>
                  <a:srgbClr val="990033"/>
                </a:solidFill>
              </a:rPr>
              <a:t>TOPIC 1</a:t>
            </a:r>
            <a:br>
              <a:rPr lang="en-AU" dirty="0"/>
            </a:br>
            <a:r>
              <a:rPr lang="en-AU" sz="1050" dirty="0">
                <a:latin typeface="Arial Nova Light" panose="020B0304020202020204" pitchFamily="34" charset="0"/>
              </a:rPr>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ts val="1200"/>
              </a:lnSpc>
            </a:pPr>
            <a:r>
              <a:rPr lang="en-AU" sz="1400" b="1" dirty="0">
                <a:solidFill>
                  <a:schemeClr val="accent3"/>
                </a:solidFill>
              </a:rPr>
              <a:t>TOPIC 2</a:t>
            </a:r>
            <a:br>
              <a:rPr lang="en-AU" sz="1400" dirty="0">
                <a:solidFill>
                  <a:srgbClr val="990033"/>
                </a:solidFill>
              </a:rPr>
            </a:br>
            <a:r>
              <a:rPr lang="en-AU" sz="1050" dirty="0">
                <a:latin typeface="Arial Nova Light" panose="020B0304020202020204" pitchFamily="34" charset="0"/>
              </a:rPr>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endParaRPr lang="en-AU" sz="1100" dirty="0">
              <a:latin typeface="Arial Nova Light" panose="020B0304020202020204" pitchFamily="34" charset="0"/>
            </a:endParaRPr>
          </a:p>
          <a:p>
            <a:pPr>
              <a:lnSpc>
                <a:spcPts val="1200"/>
              </a:lnSpc>
            </a:pPr>
            <a:r>
              <a:rPr lang="en-AU" sz="1400" b="1" dirty="0">
                <a:solidFill>
                  <a:schemeClr val="accent4"/>
                </a:solidFill>
              </a:rPr>
              <a:t>TOPIC 3</a:t>
            </a:r>
            <a:br>
              <a:rPr lang="en-AU" sz="1400" dirty="0">
                <a:solidFill>
                  <a:srgbClr val="990033"/>
                </a:solidFill>
              </a:rPr>
            </a:br>
            <a:r>
              <a:rPr lang="en-AU" sz="1050" dirty="0">
                <a:latin typeface="Arial Nova Light" panose="020B0304020202020204" pitchFamily="34" charset="0"/>
              </a:rPr>
              <a:t>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a:p>
            <a:pPr>
              <a:lnSpc>
                <a:spcPts val="1200"/>
              </a:lnSpc>
            </a:pPr>
            <a:r>
              <a:rPr lang="en-AU" sz="1400" b="1" dirty="0">
                <a:solidFill>
                  <a:schemeClr val="accent5"/>
                </a:solidFill>
              </a:rPr>
              <a:t>TOPIC 4 </a:t>
            </a:r>
            <a:br>
              <a:rPr lang="en-AU" sz="1400" dirty="0">
                <a:solidFill>
                  <a:srgbClr val="990033"/>
                </a:solidFill>
              </a:rPr>
            </a:br>
            <a:r>
              <a:rPr lang="en-AU" sz="1050" dirty="0">
                <a:latin typeface="Arial Nova Light" panose="020B0304020202020204" pitchFamily="34" charset="0"/>
              </a:rPr>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endParaRPr lang="en-AU" sz="1100" dirty="0">
              <a:latin typeface="Arial Nova Light" panose="020B0304020202020204" pitchFamily="34" charset="0"/>
            </a:endParaRPr>
          </a:p>
        </p:txBody>
      </p:sp>
      <p:pic>
        <p:nvPicPr>
          <p:cNvPr id="16" name="Graphic 15" descr="Bullseye">
            <a:extLst>
              <a:ext uri="{FF2B5EF4-FFF2-40B4-BE49-F238E27FC236}">
                <a16:creationId xmlns:a16="http://schemas.microsoft.com/office/drawing/2014/main" id="{35729C6E-1249-4428-BF06-E155AD8EFE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39249" y="1268320"/>
            <a:ext cx="972000" cy="972000"/>
          </a:xfrm>
          <a:prstGeom prst="rect">
            <a:avLst/>
          </a:prstGeom>
        </p:spPr>
      </p:pic>
      <p:pic>
        <p:nvPicPr>
          <p:cNvPr id="17" name="Graphic 16" descr="Stopwatch">
            <a:extLst>
              <a:ext uri="{FF2B5EF4-FFF2-40B4-BE49-F238E27FC236}">
                <a16:creationId xmlns:a16="http://schemas.microsoft.com/office/drawing/2014/main" id="{1D2B3CB1-7AB9-4419-BB78-0092B4E222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939249" y="2652103"/>
            <a:ext cx="972000" cy="972000"/>
          </a:xfrm>
          <a:prstGeom prst="rect">
            <a:avLst/>
          </a:prstGeom>
        </p:spPr>
      </p:pic>
      <p:pic>
        <p:nvPicPr>
          <p:cNvPr id="18" name="Graphic 17" descr="Bank">
            <a:extLst>
              <a:ext uri="{FF2B5EF4-FFF2-40B4-BE49-F238E27FC236}">
                <a16:creationId xmlns:a16="http://schemas.microsoft.com/office/drawing/2014/main" id="{7C5B7A4E-0AF6-441F-8D5E-25FB3F36831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39249" y="3916270"/>
            <a:ext cx="972000" cy="972000"/>
          </a:xfrm>
          <a:prstGeom prst="rect">
            <a:avLst/>
          </a:prstGeom>
        </p:spPr>
      </p:pic>
      <p:pic>
        <p:nvPicPr>
          <p:cNvPr id="19" name="Graphic 18" descr="Lightbulb and gear">
            <a:extLst>
              <a:ext uri="{FF2B5EF4-FFF2-40B4-BE49-F238E27FC236}">
                <a16:creationId xmlns:a16="http://schemas.microsoft.com/office/drawing/2014/main" id="{2BA2FB05-BC79-45E6-9D5D-048BE98870E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9249" y="5281763"/>
            <a:ext cx="972000" cy="972000"/>
          </a:xfrm>
          <a:prstGeom prst="rect">
            <a:avLst/>
          </a:prstGeom>
        </p:spPr>
      </p:pic>
    </p:spTree>
    <p:extLst>
      <p:ext uri="{BB962C8B-B14F-4D97-AF65-F5344CB8AC3E}">
        <p14:creationId xmlns:p14="http://schemas.microsoft.com/office/powerpoint/2010/main" val="2749972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9A943253-54F4-4B6C-8D19-FAD5258CF29C}"/>
              </a:ext>
            </a:extLst>
          </p:cNvPr>
          <p:cNvGraphicFramePr>
            <a:graphicFrameLocks noGrp="1"/>
          </p:cNvGraphicFramePr>
          <p:nvPr>
            <p:ph idx="1"/>
            <p:extLst>
              <p:ext uri="{D42A27DB-BD31-4B8C-83A1-F6EECF244321}">
                <p14:modId xmlns:p14="http://schemas.microsoft.com/office/powerpoint/2010/main" val="3424321690"/>
              </p:ext>
            </p:extLst>
          </p:nvPr>
        </p:nvGraphicFramePr>
        <p:xfrm>
          <a:off x="604838" y="1604963"/>
          <a:ext cx="10982325" cy="40596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D41BFC53-F6E5-4C77-8C0D-C3D4C8A80F3E}"/>
              </a:ext>
            </a:extLst>
          </p:cNvPr>
          <p:cNvSpPr>
            <a:spLocks noGrp="1"/>
          </p:cNvSpPr>
          <p:nvPr>
            <p:ph type="title"/>
          </p:nvPr>
        </p:nvSpPr>
        <p:spPr/>
        <p:txBody>
          <a:bodyPr/>
          <a:lstStyle/>
          <a:p>
            <a:endParaRPr lang="en-AU"/>
          </a:p>
        </p:txBody>
      </p:sp>
    </p:spTree>
    <p:extLst>
      <p:ext uri="{BB962C8B-B14F-4D97-AF65-F5344CB8AC3E}">
        <p14:creationId xmlns:p14="http://schemas.microsoft.com/office/powerpoint/2010/main" val="2757777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2O] TextBox 3">
            <a:extLst>
              <a:ext uri="{FF2B5EF4-FFF2-40B4-BE49-F238E27FC236}">
                <a16:creationId xmlns:a16="http://schemas.microsoft.com/office/drawing/2014/main" id="{3AD55471-64C1-408A-A42E-D9B5FE244C8B}"/>
              </a:ext>
            </a:extLst>
          </p:cNvPr>
          <p:cNvSpPr/>
          <p:nvPr/>
        </p:nvSpPr>
        <p:spPr>
          <a:xfrm>
            <a:off x="3471600" y="318600"/>
            <a:ext cx="4665600" cy="874800"/>
          </a:xfrm>
          <a:custGeom>
            <a:avLst/>
            <a:gdLst/>
            <a:ahLst/>
            <a:cxnLst/>
            <a:rect l="l" t="t" r="r" b="b"/>
            <a:pathLst>
              <a:path w="4061384" h="827837">
                <a:moveTo>
                  <a:pt x="3079090" y="405994"/>
                </a:moveTo>
                <a:cubicBezTo>
                  <a:pt x="3065272" y="405994"/>
                  <a:pt x="3053080" y="425501"/>
                  <a:pt x="3042514" y="464516"/>
                </a:cubicBezTo>
                <a:cubicBezTo>
                  <a:pt x="3039263" y="473456"/>
                  <a:pt x="3035605" y="485242"/>
                  <a:pt x="3031541" y="499872"/>
                </a:cubicBezTo>
                <a:cubicBezTo>
                  <a:pt x="3027477" y="514503"/>
                  <a:pt x="3022601" y="531165"/>
                  <a:pt x="3016911" y="549860"/>
                </a:cubicBezTo>
                <a:cubicBezTo>
                  <a:pt x="3003906" y="599440"/>
                  <a:pt x="2997404" y="660807"/>
                  <a:pt x="2997404" y="733959"/>
                </a:cubicBezTo>
                <a:cubicBezTo>
                  <a:pt x="2997404" y="747776"/>
                  <a:pt x="3000248" y="760781"/>
                  <a:pt x="3005938" y="772973"/>
                </a:cubicBezTo>
                <a:cubicBezTo>
                  <a:pt x="3013253" y="788416"/>
                  <a:pt x="3022601" y="796138"/>
                  <a:pt x="3033980" y="796138"/>
                </a:cubicBezTo>
                <a:cubicBezTo>
                  <a:pt x="3049423" y="787197"/>
                  <a:pt x="3065679" y="755904"/>
                  <a:pt x="3082747" y="702260"/>
                </a:cubicBezTo>
                <a:cubicBezTo>
                  <a:pt x="3089250" y="681127"/>
                  <a:pt x="3094939" y="661416"/>
                  <a:pt x="3099816" y="643128"/>
                </a:cubicBezTo>
                <a:cubicBezTo>
                  <a:pt x="3104693" y="624840"/>
                  <a:pt x="3107944" y="608381"/>
                  <a:pt x="3109570" y="593751"/>
                </a:cubicBezTo>
                <a:lnTo>
                  <a:pt x="3124200" y="481584"/>
                </a:lnTo>
                <a:lnTo>
                  <a:pt x="3109570" y="462077"/>
                </a:lnTo>
                <a:cubicBezTo>
                  <a:pt x="3106319" y="424688"/>
                  <a:pt x="3096159" y="405994"/>
                  <a:pt x="3079090" y="405994"/>
                </a:cubicBezTo>
                <a:close/>
                <a:moveTo>
                  <a:pt x="2269465" y="405994"/>
                </a:moveTo>
                <a:cubicBezTo>
                  <a:pt x="2255647" y="405994"/>
                  <a:pt x="2243455" y="425501"/>
                  <a:pt x="2232889" y="464516"/>
                </a:cubicBezTo>
                <a:cubicBezTo>
                  <a:pt x="2229638" y="473456"/>
                  <a:pt x="2225980" y="485242"/>
                  <a:pt x="2221916" y="499872"/>
                </a:cubicBezTo>
                <a:cubicBezTo>
                  <a:pt x="2217852" y="514503"/>
                  <a:pt x="2212975" y="531165"/>
                  <a:pt x="2207286" y="549860"/>
                </a:cubicBezTo>
                <a:cubicBezTo>
                  <a:pt x="2194281" y="599440"/>
                  <a:pt x="2187779" y="660807"/>
                  <a:pt x="2187779" y="733959"/>
                </a:cubicBezTo>
                <a:cubicBezTo>
                  <a:pt x="2187779" y="747776"/>
                  <a:pt x="2190623" y="760781"/>
                  <a:pt x="2196313" y="772973"/>
                </a:cubicBezTo>
                <a:cubicBezTo>
                  <a:pt x="2203628" y="788416"/>
                  <a:pt x="2212975" y="796138"/>
                  <a:pt x="2224355" y="796138"/>
                </a:cubicBezTo>
                <a:cubicBezTo>
                  <a:pt x="2239798" y="787197"/>
                  <a:pt x="2256054" y="755904"/>
                  <a:pt x="2273123" y="702260"/>
                </a:cubicBezTo>
                <a:cubicBezTo>
                  <a:pt x="2279625" y="681127"/>
                  <a:pt x="2285315" y="661416"/>
                  <a:pt x="2290191" y="643128"/>
                </a:cubicBezTo>
                <a:cubicBezTo>
                  <a:pt x="2295068" y="624840"/>
                  <a:pt x="2298319" y="608381"/>
                  <a:pt x="2299945" y="593751"/>
                </a:cubicBezTo>
                <a:lnTo>
                  <a:pt x="2314575" y="481584"/>
                </a:lnTo>
                <a:lnTo>
                  <a:pt x="2299945" y="462077"/>
                </a:lnTo>
                <a:cubicBezTo>
                  <a:pt x="2296694" y="424688"/>
                  <a:pt x="2286534" y="405994"/>
                  <a:pt x="2269465" y="405994"/>
                </a:cubicBezTo>
                <a:close/>
                <a:moveTo>
                  <a:pt x="2701824" y="387706"/>
                </a:moveTo>
                <a:cubicBezTo>
                  <a:pt x="2702433" y="389332"/>
                  <a:pt x="2702738" y="394615"/>
                  <a:pt x="2702738" y="403556"/>
                </a:cubicBezTo>
                <a:lnTo>
                  <a:pt x="2699736" y="391430"/>
                </a:lnTo>
                <a:lnTo>
                  <a:pt x="2700681" y="388011"/>
                </a:lnTo>
                <a:cubicBezTo>
                  <a:pt x="2701138" y="386995"/>
                  <a:pt x="2701519" y="386893"/>
                  <a:pt x="2701824" y="387706"/>
                </a:cubicBezTo>
                <a:close/>
                <a:moveTo>
                  <a:pt x="1101624" y="387706"/>
                </a:moveTo>
                <a:cubicBezTo>
                  <a:pt x="1102233" y="389332"/>
                  <a:pt x="1102538" y="394615"/>
                  <a:pt x="1102538" y="403556"/>
                </a:cubicBezTo>
                <a:lnTo>
                  <a:pt x="1099536" y="391430"/>
                </a:lnTo>
                <a:lnTo>
                  <a:pt x="1100481" y="388011"/>
                </a:lnTo>
                <a:cubicBezTo>
                  <a:pt x="1100938" y="386995"/>
                  <a:pt x="1101319" y="386893"/>
                  <a:pt x="1101624" y="387706"/>
                </a:cubicBezTo>
                <a:close/>
                <a:moveTo>
                  <a:pt x="664846" y="382829"/>
                </a:moveTo>
                <a:cubicBezTo>
                  <a:pt x="647777" y="382829"/>
                  <a:pt x="632740" y="421031"/>
                  <a:pt x="619735" y="497434"/>
                </a:cubicBezTo>
                <a:cubicBezTo>
                  <a:pt x="607543" y="563271"/>
                  <a:pt x="601447" y="613258"/>
                  <a:pt x="601447" y="647396"/>
                </a:cubicBezTo>
                <a:cubicBezTo>
                  <a:pt x="601447" y="735178"/>
                  <a:pt x="619329" y="779069"/>
                  <a:pt x="655092" y="779069"/>
                </a:cubicBezTo>
                <a:cubicBezTo>
                  <a:pt x="664033" y="779069"/>
                  <a:pt x="675818" y="762813"/>
                  <a:pt x="690449" y="730301"/>
                </a:cubicBezTo>
                <a:cubicBezTo>
                  <a:pt x="709956" y="688036"/>
                  <a:pt x="719709" y="655930"/>
                  <a:pt x="719709" y="633984"/>
                </a:cubicBezTo>
                <a:cubicBezTo>
                  <a:pt x="719709" y="625044"/>
                  <a:pt x="718897" y="614071"/>
                  <a:pt x="717271" y="601066"/>
                </a:cubicBezTo>
                <a:cubicBezTo>
                  <a:pt x="715646" y="588061"/>
                  <a:pt x="713207" y="573024"/>
                  <a:pt x="709956" y="555956"/>
                </a:cubicBezTo>
                <a:cubicBezTo>
                  <a:pt x="706705" y="538887"/>
                  <a:pt x="704266" y="524053"/>
                  <a:pt x="702641" y="511455"/>
                </a:cubicBezTo>
                <a:cubicBezTo>
                  <a:pt x="701015" y="498856"/>
                  <a:pt x="700202" y="488087"/>
                  <a:pt x="700202" y="479146"/>
                </a:cubicBezTo>
                <a:cubicBezTo>
                  <a:pt x="700202" y="473456"/>
                  <a:pt x="700812" y="464516"/>
                  <a:pt x="702031" y="452324"/>
                </a:cubicBezTo>
                <a:cubicBezTo>
                  <a:pt x="703250" y="440132"/>
                  <a:pt x="703860" y="431191"/>
                  <a:pt x="703860" y="425501"/>
                </a:cubicBezTo>
                <a:cubicBezTo>
                  <a:pt x="703860" y="397053"/>
                  <a:pt x="690855" y="382829"/>
                  <a:pt x="664846" y="382829"/>
                </a:cubicBezTo>
                <a:close/>
                <a:moveTo>
                  <a:pt x="3717799" y="84125"/>
                </a:moveTo>
                <a:cubicBezTo>
                  <a:pt x="3745434" y="84125"/>
                  <a:pt x="3759251" y="99162"/>
                  <a:pt x="3759251" y="129236"/>
                </a:cubicBezTo>
                <a:cubicBezTo>
                  <a:pt x="3759251" y="159309"/>
                  <a:pt x="3749091" y="174346"/>
                  <a:pt x="3728771" y="174346"/>
                </a:cubicBezTo>
                <a:cubicBezTo>
                  <a:pt x="3715766" y="174346"/>
                  <a:pt x="3704387" y="169063"/>
                  <a:pt x="3694634" y="158496"/>
                </a:cubicBezTo>
                <a:cubicBezTo>
                  <a:pt x="3684880" y="147930"/>
                  <a:pt x="3680003" y="136144"/>
                  <a:pt x="3680003" y="123140"/>
                </a:cubicBezTo>
                <a:cubicBezTo>
                  <a:pt x="3680003" y="115012"/>
                  <a:pt x="3684270" y="106477"/>
                  <a:pt x="3692805" y="97536"/>
                </a:cubicBezTo>
                <a:cubicBezTo>
                  <a:pt x="3701339" y="88596"/>
                  <a:pt x="3709670" y="84125"/>
                  <a:pt x="3717799" y="84125"/>
                </a:cubicBezTo>
                <a:close/>
                <a:moveTo>
                  <a:pt x="3524631" y="80468"/>
                </a:moveTo>
                <a:cubicBezTo>
                  <a:pt x="3535198" y="80468"/>
                  <a:pt x="3551454" y="87783"/>
                  <a:pt x="3573399" y="102413"/>
                </a:cubicBezTo>
                <a:lnTo>
                  <a:pt x="3573399" y="128016"/>
                </a:lnTo>
                <a:cubicBezTo>
                  <a:pt x="3571774" y="138583"/>
                  <a:pt x="3569742" y="149962"/>
                  <a:pt x="3567303" y="162154"/>
                </a:cubicBezTo>
                <a:cubicBezTo>
                  <a:pt x="3564865" y="174346"/>
                  <a:pt x="3562020" y="187757"/>
                  <a:pt x="3558769" y="202388"/>
                </a:cubicBezTo>
                <a:cubicBezTo>
                  <a:pt x="3565271" y="202388"/>
                  <a:pt x="3578073" y="202591"/>
                  <a:pt x="3597174" y="202997"/>
                </a:cubicBezTo>
                <a:cubicBezTo>
                  <a:pt x="3616275" y="203404"/>
                  <a:pt x="3642081" y="204013"/>
                  <a:pt x="3674593" y="204826"/>
                </a:cubicBezTo>
                <a:cubicBezTo>
                  <a:pt x="3690849" y="205639"/>
                  <a:pt x="3712998" y="206248"/>
                  <a:pt x="3741039" y="206655"/>
                </a:cubicBezTo>
                <a:cubicBezTo>
                  <a:pt x="3769081" y="207061"/>
                  <a:pt x="3803828" y="208077"/>
                  <a:pt x="3845281" y="209703"/>
                </a:cubicBezTo>
                <a:lnTo>
                  <a:pt x="3845281" y="218237"/>
                </a:lnTo>
                <a:cubicBezTo>
                  <a:pt x="3842030" y="222301"/>
                  <a:pt x="3821710" y="227584"/>
                  <a:pt x="3784321" y="234087"/>
                </a:cubicBezTo>
                <a:cubicBezTo>
                  <a:pt x="3753435" y="239776"/>
                  <a:pt x="3730270" y="242621"/>
                  <a:pt x="3714827" y="242621"/>
                </a:cubicBezTo>
                <a:cubicBezTo>
                  <a:pt x="3698571" y="242621"/>
                  <a:pt x="3681502" y="242621"/>
                  <a:pt x="3663620" y="242621"/>
                </a:cubicBezTo>
                <a:cubicBezTo>
                  <a:pt x="3645738" y="242621"/>
                  <a:pt x="3627044" y="242215"/>
                  <a:pt x="3607537" y="241402"/>
                </a:cubicBezTo>
                <a:lnTo>
                  <a:pt x="3549016" y="240183"/>
                </a:lnTo>
                <a:cubicBezTo>
                  <a:pt x="3529508" y="376733"/>
                  <a:pt x="3519755" y="476708"/>
                  <a:pt x="3519755" y="540106"/>
                </a:cubicBezTo>
                <a:cubicBezTo>
                  <a:pt x="3519755" y="576682"/>
                  <a:pt x="3519958" y="606349"/>
                  <a:pt x="3520364" y="629108"/>
                </a:cubicBezTo>
                <a:cubicBezTo>
                  <a:pt x="3520770" y="651866"/>
                  <a:pt x="3521380" y="667716"/>
                  <a:pt x="3522193" y="676656"/>
                </a:cubicBezTo>
                <a:cubicBezTo>
                  <a:pt x="3525444" y="726237"/>
                  <a:pt x="3536824" y="751028"/>
                  <a:pt x="3556330" y="751028"/>
                </a:cubicBezTo>
                <a:cubicBezTo>
                  <a:pt x="3586048" y="751028"/>
                  <a:pt x="3619339" y="676733"/>
                  <a:pt x="3656200" y="528143"/>
                </a:cubicBezTo>
                <a:lnTo>
                  <a:pt x="3662790" y="500872"/>
                </a:lnTo>
                <a:lnTo>
                  <a:pt x="3665373" y="470002"/>
                </a:lnTo>
                <a:cubicBezTo>
                  <a:pt x="3666998" y="447650"/>
                  <a:pt x="3667811" y="429159"/>
                  <a:pt x="3667811" y="414528"/>
                </a:cubicBezTo>
                <a:cubicBezTo>
                  <a:pt x="3673501" y="408839"/>
                  <a:pt x="3681629" y="405994"/>
                  <a:pt x="3692195" y="405994"/>
                </a:cubicBezTo>
                <a:cubicBezTo>
                  <a:pt x="3713328" y="405994"/>
                  <a:pt x="3723894" y="411684"/>
                  <a:pt x="3723894" y="423063"/>
                </a:cubicBezTo>
                <a:cubicBezTo>
                  <a:pt x="3722269" y="429565"/>
                  <a:pt x="3720034" y="438709"/>
                  <a:pt x="3717189" y="450495"/>
                </a:cubicBezTo>
                <a:cubicBezTo>
                  <a:pt x="3714344" y="462280"/>
                  <a:pt x="3710889" y="477114"/>
                  <a:pt x="3706826" y="494996"/>
                </a:cubicBezTo>
                <a:cubicBezTo>
                  <a:pt x="3691382" y="568960"/>
                  <a:pt x="3683661" y="631952"/>
                  <a:pt x="3683661" y="683972"/>
                </a:cubicBezTo>
                <a:cubicBezTo>
                  <a:pt x="3683661" y="738429"/>
                  <a:pt x="3695853" y="765658"/>
                  <a:pt x="3720237" y="765658"/>
                </a:cubicBezTo>
                <a:cubicBezTo>
                  <a:pt x="3731616" y="765658"/>
                  <a:pt x="3745434" y="745338"/>
                  <a:pt x="3761689" y="704698"/>
                </a:cubicBezTo>
                <a:cubicBezTo>
                  <a:pt x="3762502" y="703885"/>
                  <a:pt x="3775914" y="662432"/>
                  <a:pt x="3801923" y="580340"/>
                </a:cubicBezTo>
                <a:cubicBezTo>
                  <a:pt x="3805987" y="567335"/>
                  <a:pt x="3810458" y="551892"/>
                  <a:pt x="3815334" y="534010"/>
                </a:cubicBezTo>
                <a:lnTo>
                  <a:pt x="3817462" y="525925"/>
                </a:lnTo>
                <a:lnTo>
                  <a:pt x="3818383" y="520751"/>
                </a:lnTo>
                <a:cubicBezTo>
                  <a:pt x="3821278" y="506629"/>
                  <a:pt x="3824656" y="491948"/>
                  <a:pt x="3828517" y="476708"/>
                </a:cubicBezTo>
                <a:cubicBezTo>
                  <a:pt x="3848837" y="397866"/>
                  <a:pt x="3873627" y="358445"/>
                  <a:pt x="3902888" y="358445"/>
                </a:cubicBezTo>
                <a:cubicBezTo>
                  <a:pt x="3914267" y="358445"/>
                  <a:pt x="3926866" y="366980"/>
                  <a:pt x="3940683" y="384048"/>
                </a:cubicBezTo>
                <a:cubicBezTo>
                  <a:pt x="3954501" y="401930"/>
                  <a:pt x="3961410" y="416560"/>
                  <a:pt x="3961410" y="427940"/>
                </a:cubicBezTo>
                <a:cubicBezTo>
                  <a:pt x="3961410" y="447447"/>
                  <a:pt x="3954501" y="457200"/>
                  <a:pt x="3940683" y="457200"/>
                </a:cubicBezTo>
                <a:cubicBezTo>
                  <a:pt x="3930117" y="457200"/>
                  <a:pt x="3915486" y="450292"/>
                  <a:pt x="3896792" y="436474"/>
                </a:cubicBezTo>
                <a:cubicBezTo>
                  <a:pt x="3863468" y="477114"/>
                  <a:pt x="3846805" y="557581"/>
                  <a:pt x="3846805" y="677876"/>
                </a:cubicBezTo>
                <a:cubicBezTo>
                  <a:pt x="3846805" y="696570"/>
                  <a:pt x="3850056" y="715671"/>
                  <a:pt x="3856559" y="735178"/>
                </a:cubicBezTo>
                <a:cubicBezTo>
                  <a:pt x="3864687" y="760375"/>
                  <a:pt x="3877285" y="772973"/>
                  <a:pt x="3894354" y="772973"/>
                </a:cubicBezTo>
                <a:cubicBezTo>
                  <a:pt x="3940683" y="772973"/>
                  <a:pt x="3984168" y="685597"/>
                  <a:pt x="4024808" y="510845"/>
                </a:cubicBezTo>
                <a:cubicBezTo>
                  <a:pt x="4031310" y="480772"/>
                  <a:pt x="4034968" y="464109"/>
                  <a:pt x="4035781" y="460858"/>
                </a:cubicBezTo>
                <a:cubicBezTo>
                  <a:pt x="4039032" y="448666"/>
                  <a:pt x="4044316" y="442570"/>
                  <a:pt x="4051630" y="442570"/>
                </a:cubicBezTo>
                <a:cubicBezTo>
                  <a:pt x="4058133" y="442570"/>
                  <a:pt x="4061384" y="449479"/>
                  <a:pt x="4061384" y="463296"/>
                </a:cubicBezTo>
                <a:cubicBezTo>
                  <a:pt x="4061384" y="476301"/>
                  <a:pt x="4054069" y="509626"/>
                  <a:pt x="4039438" y="563271"/>
                </a:cubicBezTo>
                <a:cubicBezTo>
                  <a:pt x="4020744" y="630733"/>
                  <a:pt x="4006114" y="678282"/>
                  <a:pt x="3995547" y="705917"/>
                </a:cubicBezTo>
                <a:cubicBezTo>
                  <a:pt x="3967100" y="774192"/>
                  <a:pt x="3937026" y="808330"/>
                  <a:pt x="3905327" y="808330"/>
                </a:cubicBezTo>
                <a:cubicBezTo>
                  <a:pt x="3867125" y="808330"/>
                  <a:pt x="3839490" y="787197"/>
                  <a:pt x="3822421" y="744932"/>
                </a:cubicBezTo>
                <a:cubicBezTo>
                  <a:pt x="3813887" y="721157"/>
                  <a:pt x="3808553" y="694182"/>
                  <a:pt x="3806419" y="664007"/>
                </a:cubicBezTo>
                <a:lnTo>
                  <a:pt x="3806321" y="661129"/>
                </a:lnTo>
                <a:lnTo>
                  <a:pt x="3802152" y="674066"/>
                </a:lnTo>
                <a:cubicBezTo>
                  <a:pt x="3789198" y="713994"/>
                  <a:pt x="3780587" y="738836"/>
                  <a:pt x="3776320" y="748589"/>
                </a:cubicBezTo>
                <a:cubicBezTo>
                  <a:pt x="3760064" y="784352"/>
                  <a:pt x="3740557" y="802234"/>
                  <a:pt x="3717799" y="802234"/>
                </a:cubicBezTo>
                <a:cubicBezTo>
                  <a:pt x="3692602" y="802234"/>
                  <a:pt x="3673907" y="787604"/>
                  <a:pt x="3661715" y="758343"/>
                </a:cubicBezTo>
                <a:cubicBezTo>
                  <a:pt x="3652775" y="733959"/>
                  <a:pt x="3648304" y="708356"/>
                  <a:pt x="3648304" y="681533"/>
                </a:cubicBezTo>
                <a:cubicBezTo>
                  <a:pt x="3648304" y="674218"/>
                  <a:pt x="3648507" y="665988"/>
                  <a:pt x="3648913" y="656844"/>
                </a:cubicBezTo>
                <a:lnTo>
                  <a:pt x="3649656" y="644604"/>
                </a:lnTo>
                <a:lnTo>
                  <a:pt x="3640551" y="670198"/>
                </a:lnTo>
                <a:cubicBezTo>
                  <a:pt x="3609703" y="751720"/>
                  <a:pt x="3580410" y="792480"/>
                  <a:pt x="3552673" y="792480"/>
                </a:cubicBezTo>
                <a:cubicBezTo>
                  <a:pt x="3525038" y="792480"/>
                  <a:pt x="3504311" y="764845"/>
                  <a:pt x="3490494" y="709575"/>
                </a:cubicBezTo>
                <a:cubicBezTo>
                  <a:pt x="3481553" y="671373"/>
                  <a:pt x="3477083" y="633578"/>
                  <a:pt x="3477083" y="596189"/>
                </a:cubicBezTo>
                <a:cubicBezTo>
                  <a:pt x="3477083" y="577495"/>
                  <a:pt x="3479724" y="538684"/>
                  <a:pt x="3485008" y="479756"/>
                </a:cubicBezTo>
                <a:cubicBezTo>
                  <a:pt x="3490291" y="420828"/>
                  <a:pt x="3498215" y="341376"/>
                  <a:pt x="3508782" y="241402"/>
                </a:cubicBezTo>
                <a:cubicBezTo>
                  <a:pt x="3494964" y="239776"/>
                  <a:pt x="3453918" y="238557"/>
                  <a:pt x="3385643" y="237744"/>
                </a:cubicBezTo>
                <a:lnTo>
                  <a:pt x="3357601" y="246279"/>
                </a:lnTo>
                <a:cubicBezTo>
                  <a:pt x="3351911" y="239776"/>
                  <a:pt x="3343377" y="234087"/>
                  <a:pt x="3331998" y="229210"/>
                </a:cubicBezTo>
                <a:cubicBezTo>
                  <a:pt x="3323057" y="225146"/>
                  <a:pt x="3318587" y="220676"/>
                  <a:pt x="3318587" y="215799"/>
                </a:cubicBezTo>
                <a:cubicBezTo>
                  <a:pt x="3318587" y="210109"/>
                  <a:pt x="3323463" y="207264"/>
                  <a:pt x="3333217" y="207264"/>
                </a:cubicBezTo>
                <a:cubicBezTo>
                  <a:pt x="3348660" y="207264"/>
                  <a:pt x="3371012" y="206655"/>
                  <a:pt x="3400273" y="205436"/>
                </a:cubicBezTo>
                <a:cubicBezTo>
                  <a:pt x="3429534" y="204216"/>
                  <a:pt x="3466516" y="202794"/>
                  <a:pt x="3511220" y="201168"/>
                </a:cubicBezTo>
                <a:cubicBezTo>
                  <a:pt x="3512033" y="192228"/>
                  <a:pt x="3512846" y="180239"/>
                  <a:pt x="3513659" y="165202"/>
                </a:cubicBezTo>
                <a:cubicBezTo>
                  <a:pt x="3514471" y="150165"/>
                  <a:pt x="3515691" y="132080"/>
                  <a:pt x="3517316" y="110948"/>
                </a:cubicBezTo>
                <a:lnTo>
                  <a:pt x="3511220" y="89002"/>
                </a:lnTo>
                <a:cubicBezTo>
                  <a:pt x="3513659" y="83312"/>
                  <a:pt x="3518129" y="80468"/>
                  <a:pt x="3524631" y="80468"/>
                </a:cubicBezTo>
                <a:close/>
                <a:moveTo>
                  <a:pt x="2857881" y="80468"/>
                </a:moveTo>
                <a:cubicBezTo>
                  <a:pt x="2868448" y="80468"/>
                  <a:pt x="2884704" y="87783"/>
                  <a:pt x="2906649" y="102413"/>
                </a:cubicBezTo>
                <a:lnTo>
                  <a:pt x="2906649" y="128016"/>
                </a:lnTo>
                <a:cubicBezTo>
                  <a:pt x="2905024" y="138583"/>
                  <a:pt x="2902992" y="149962"/>
                  <a:pt x="2900553" y="162154"/>
                </a:cubicBezTo>
                <a:cubicBezTo>
                  <a:pt x="2898115" y="174346"/>
                  <a:pt x="2895270" y="187757"/>
                  <a:pt x="2892019" y="202388"/>
                </a:cubicBezTo>
                <a:cubicBezTo>
                  <a:pt x="2898521" y="202388"/>
                  <a:pt x="2911323" y="202591"/>
                  <a:pt x="2930424" y="202997"/>
                </a:cubicBezTo>
                <a:cubicBezTo>
                  <a:pt x="2949525" y="203404"/>
                  <a:pt x="2975331" y="204013"/>
                  <a:pt x="3007843" y="204826"/>
                </a:cubicBezTo>
                <a:cubicBezTo>
                  <a:pt x="3024099" y="205639"/>
                  <a:pt x="3046248" y="206248"/>
                  <a:pt x="3074289" y="206655"/>
                </a:cubicBezTo>
                <a:cubicBezTo>
                  <a:pt x="3102331" y="207061"/>
                  <a:pt x="3137078" y="208077"/>
                  <a:pt x="3178531" y="209703"/>
                </a:cubicBezTo>
                <a:lnTo>
                  <a:pt x="3178531" y="218237"/>
                </a:lnTo>
                <a:cubicBezTo>
                  <a:pt x="3175280" y="222301"/>
                  <a:pt x="3154960" y="227584"/>
                  <a:pt x="3117571" y="234087"/>
                </a:cubicBezTo>
                <a:cubicBezTo>
                  <a:pt x="3086685" y="239776"/>
                  <a:pt x="3063520" y="242621"/>
                  <a:pt x="3048077" y="242621"/>
                </a:cubicBezTo>
                <a:cubicBezTo>
                  <a:pt x="3031821" y="242621"/>
                  <a:pt x="3014752" y="242621"/>
                  <a:pt x="2996870" y="242621"/>
                </a:cubicBezTo>
                <a:cubicBezTo>
                  <a:pt x="2978988" y="242621"/>
                  <a:pt x="2960294" y="242215"/>
                  <a:pt x="2940787" y="241402"/>
                </a:cubicBezTo>
                <a:lnTo>
                  <a:pt x="2882266" y="240183"/>
                </a:lnTo>
                <a:cubicBezTo>
                  <a:pt x="2862758" y="376733"/>
                  <a:pt x="2853005" y="476708"/>
                  <a:pt x="2853005" y="540106"/>
                </a:cubicBezTo>
                <a:cubicBezTo>
                  <a:pt x="2853005" y="576682"/>
                  <a:pt x="2853208" y="606349"/>
                  <a:pt x="2853614" y="629108"/>
                </a:cubicBezTo>
                <a:cubicBezTo>
                  <a:pt x="2854020" y="651866"/>
                  <a:pt x="2854630" y="667716"/>
                  <a:pt x="2855443" y="676656"/>
                </a:cubicBezTo>
                <a:cubicBezTo>
                  <a:pt x="2858694" y="726237"/>
                  <a:pt x="2870074" y="751028"/>
                  <a:pt x="2889580" y="751028"/>
                </a:cubicBezTo>
                <a:cubicBezTo>
                  <a:pt x="2911374" y="751028"/>
                  <a:pt x="2935088" y="711073"/>
                  <a:pt x="2960723" y="631165"/>
                </a:cubicBezTo>
                <a:lnTo>
                  <a:pt x="2961714" y="627955"/>
                </a:lnTo>
                <a:lnTo>
                  <a:pt x="2962428" y="622097"/>
                </a:lnTo>
                <a:cubicBezTo>
                  <a:pt x="2966847" y="590398"/>
                  <a:pt x="2976068" y="546812"/>
                  <a:pt x="2990088" y="491338"/>
                </a:cubicBezTo>
                <a:cubicBezTo>
                  <a:pt x="3013660" y="406807"/>
                  <a:pt x="3033573" y="364541"/>
                  <a:pt x="3049829" y="364541"/>
                </a:cubicBezTo>
                <a:cubicBezTo>
                  <a:pt x="3085592" y="364541"/>
                  <a:pt x="3108351" y="373888"/>
                  <a:pt x="3118104" y="392583"/>
                </a:cubicBezTo>
                <a:lnTo>
                  <a:pt x="3140050" y="436474"/>
                </a:lnTo>
                <a:lnTo>
                  <a:pt x="3182722" y="451104"/>
                </a:lnTo>
                <a:cubicBezTo>
                  <a:pt x="3162402" y="510439"/>
                  <a:pt x="3148584" y="583184"/>
                  <a:pt x="3141269" y="669341"/>
                </a:cubicBezTo>
                <a:cubicBezTo>
                  <a:pt x="3139644" y="688036"/>
                  <a:pt x="3141269" y="707543"/>
                  <a:pt x="3146146" y="727863"/>
                </a:cubicBezTo>
                <a:cubicBezTo>
                  <a:pt x="3152648" y="756311"/>
                  <a:pt x="3162809" y="770535"/>
                  <a:pt x="3176626" y="770535"/>
                </a:cubicBezTo>
                <a:cubicBezTo>
                  <a:pt x="3193898" y="770535"/>
                  <a:pt x="3215139" y="731482"/>
                  <a:pt x="3240348" y="653377"/>
                </a:cubicBezTo>
                <a:lnTo>
                  <a:pt x="3245180" y="637902"/>
                </a:lnTo>
                <a:lnTo>
                  <a:pt x="3244139" y="637642"/>
                </a:lnTo>
                <a:cubicBezTo>
                  <a:pt x="3277464" y="511658"/>
                  <a:pt x="3294126" y="421844"/>
                  <a:pt x="3294126" y="368199"/>
                </a:cubicBezTo>
                <a:cubicBezTo>
                  <a:pt x="3294126" y="346253"/>
                  <a:pt x="3304693" y="335280"/>
                  <a:pt x="3325826" y="335280"/>
                </a:cubicBezTo>
                <a:cubicBezTo>
                  <a:pt x="3349397" y="335280"/>
                  <a:pt x="3361183" y="343002"/>
                  <a:pt x="3361183" y="358445"/>
                </a:cubicBezTo>
                <a:cubicBezTo>
                  <a:pt x="3361183" y="360884"/>
                  <a:pt x="3360573" y="364948"/>
                  <a:pt x="3359354" y="370637"/>
                </a:cubicBezTo>
                <a:cubicBezTo>
                  <a:pt x="3358134" y="376327"/>
                  <a:pt x="3356712" y="382423"/>
                  <a:pt x="3355086" y="388925"/>
                </a:cubicBezTo>
                <a:cubicBezTo>
                  <a:pt x="3353461" y="395428"/>
                  <a:pt x="3352038" y="401727"/>
                  <a:pt x="3350819" y="407823"/>
                </a:cubicBezTo>
                <a:cubicBezTo>
                  <a:pt x="3349600" y="413919"/>
                  <a:pt x="3348991" y="418999"/>
                  <a:pt x="3348991" y="423063"/>
                </a:cubicBezTo>
                <a:cubicBezTo>
                  <a:pt x="3348991" y="453949"/>
                  <a:pt x="3358744" y="501498"/>
                  <a:pt x="3378251" y="565709"/>
                </a:cubicBezTo>
                <a:cubicBezTo>
                  <a:pt x="3398571" y="627482"/>
                  <a:pt x="3408731" y="673405"/>
                  <a:pt x="3408731" y="703479"/>
                </a:cubicBezTo>
                <a:cubicBezTo>
                  <a:pt x="3408731" y="731114"/>
                  <a:pt x="3403042" y="757124"/>
                  <a:pt x="3391662" y="781508"/>
                </a:cubicBezTo>
                <a:cubicBezTo>
                  <a:pt x="3377032" y="809143"/>
                  <a:pt x="3356305" y="822960"/>
                  <a:pt x="3329483" y="822960"/>
                </a:cubicBezTo>
                <a:cubicBezTo>
                  <a:pt x="3305099" y="822960"/>
                  <a:pt x="3283967" y="812800"/>
                  <a:pt x="3266085" y="792480"/>
                </a:cubicBezTo>
                <a:cubicBezTo>
                  <a:pt x="3253080" y="779476"/>
                  <a:pt x="3246578" y="766471"/>
                  <a:pt x="3246578" y="753466"/>
                </a:cubicBezTo>
                <a:cubicBezTo>
                  <a:pt x="3246578" y="738023"/>
                  <a:pt x="3249829" y="729488"/>
                  <a:pt x="3256331" y="727863"/>
                </a:cubicBezTo>
                <a:cubicBezTo>
                  <a:pt x="3262021" y="727863"/>
                  <a:pt x="3264866" y="734365"/>
                  <a:pt x="3264866" y="747370"/>
                </a:cubicBezTo>
                <a:cubicBezTo>
                  <a:pt x="3278683" y="778256"/>
                  <a:pt x="3293720" y="793700"/>
                  <a:pt x="3309976" y="793700"/>
                </a:cubicBezTo>
                <a:cubicBezTo>
                  <a:pt x="3347365" y="793700"/>
                  <a:pt x="3366059" y="762000"/>
                  <a:pt x="3366059" y="698602"/>
                </a:cubicBezTo>
                <a:cubicBezTo>
                  <a:pt x="3366059" y="670967"/>
                  <a:pt x="3357931" y="628295"/>
                  <a:pt x="3341675" y="570586"/>
                </a:cubicBezTo>
                <a:cubicBezTo>
                  <a:pt x="3332735" y="541325"/>
                  <a:pt x="3324200" y="515722"/>
                  <a:pt x="3316072" y="493776"/>
                </a:cubicBezTo>
                <a:cubicBezTo>
                  <a:pt x="3314446" y="499466"/>
                  <a:pt x="3312567" y="505918"/>
                  <a:pt x="3310433" y="513131"/>
                </a:cubicBezTo>
                <a:lnTo>
                  <a:pt x="3305573" y="529367"/>
                </a:lnTo>
                <a:lnTo>
                  <a:pt x="3305557" y="529438"/>
                </a:lnTo>
                <a:cubicBezTo>
                  <a:pt x="3298038" y="560121"/>
                  <a:pt x="3286760" y="598628"/>
                  <a:pt x="3271724" y="644957"/>
                </a:cubicBezTo>
                <a:cubicBezTo>
                  <a:pt x="3237586" y="750621"/>
                  <a:pt x="3208325" y="803453"/>
                  <a:pt x="3183941" y="803453"/>
                </a:cubicBezTo>
                <a:cubicBezTo>
                  <a:pt x="3153868" y="803453"/>
                  <a:pt x="3129077" y="773786"/>
                  <a:pt x="3109570" y="714452"/>
                </a:cubicBezTo>
                <a:cubicBezTo>
                  <a:pt x="3088437" y="790042"/>
                  <a:pt x="3061208" y="827837"/>
                  <a:pt x="3027884" y="827837"/>
                </a:cubicBezTo>
                <a:cubicBezTo>
                  <a:pt x="2991917" y="827837"/>
                  <a:pt x="2970124" y="794462"/>
                  <a:pt x="2962504" y="727710"/>
                </a:cubicBezTo>
                <a:lnTo>
                  <a:pt x="2960680" y="702628"/>
                </a:lnTo>
                <a:lnTo>
                  <a:pt x="2960675" y="702641"/>
                </a:lnTo>
                <a:cubicBezTo>
                  <a:pt x="2934615" y="762534"/>
                  <a:pt x="2909697" y="792480"/>
                  <a:pt x="2885923" y="792480"/>
                </a:cubicBezTo>
                <a:cubicBezTo>
                  <a:pt x="2858288" y="792480"/>
                  <a:pt x="2837561" y="764845"/>
                  <a:pt x="2823744" y="709575"/>
                </a:cubicBezTo>
                <a:lnTo>
                  <a:pt x="2812879" y="617719"/>
                </a:lnTo>
                <a:lnTo>
                  <a:pt x="2810028" y="626669"/>
                </a:lnTo>
                <a:cubicBezTo>
                  <a:pt x="2771013" y="744525"/>
                  <a:pt x="2739720" y="803453"/>
                  <a:pt x="2716149" y="803453"/>
                </a:cubicBezTo>
                <a:cubicBezTo>
                  <a:pt x="2686076" y="803453"/>
                  <a:pt x="2665349" y="774599"/>
                  <a:pt x="2653970" y="716890"/>
                </a:cubicBezTo>
                <a:cubicBezTo>
                  <a:pt x="2650719" y="700634"/>
                  <a:pt x="2647874" y="675234"/>
                  <a:pt x="2645436" y="640690"/>
                </a:cubicBezTo>
                <a:cubicBezTo>
                  <a:pt x="2642997" y="606146"/>
                  <a:pt x="2640559" y="561645"/>
                  <a:pt x="2638121" y="507188"/>
                </a:cubicBezTo>
                <a:cubicBezTo>
                  <a:pt x="2634057" y="521818"/>
                  <a:pt x="2626538" y="548844"/>
                  <a:pt x="2615566" y="588264"/>
                </a:cubicBezTo>
                <a:cubicBezTo>
                  <a:pt x="2604593" y="627685"/>
                  <a:pt x="2590978" y="680314"/>
                  <a:pt x="2574722" y="746151"/>
                </a:cubicBezTo>
                <a:cubicBezTo>
                  <a:pt x="2566594" y="781101"/>
                  <a:pt x="2553996" y="798576"/>
                  <a:pt x="2536927" y="798576"/>
                </a:cubicBezTo>
                <a:cubicBezTo>
                  <a:pt x="2511730" y="798576"/>
                  <a:pt x="2496287" y="781508"/>
                  <a:pt x="2490597" y="747370"/>
                </a:cubicBezTo>
                <a:lnTo>
                  <a:pt x="2485721" y="655930"/>
                </a:lnTo>
                <a:cubicBezTo>
                  <a:pt x="2484501" y="638048"/>
                  <a:pt x="2483892" y="620980"/>
                  <a:pt x="2483892" y="604724"/>
                </a:cubicBezTo>
                <a:lnTo>
                  <a:pt x="2485299" y="569082"/>
                </a:lnTo>
                <a:lnTo>
                  <a:pt x="2481834" y="581330"/>
                </a:lnTo>
                <a:cubicBezTo>
                  <a:pt x="2476196" y="600583"/>
                  <a:pt x="2469617" y="621792"/>
                  <a:pt x="2462099" y="644957"/>
                </a:cubicBezTo>
                <a:cubicBezTo>
                  <a:pt x="2427961" y="750621"/>
                  <a:pt x="2398700" y="803453"/>
                  <a:pt x="2374316" y="803453"/>
                </a:cubicBezTo>
                <a:cubicBezTo>
                  <a:pt x="2344243" y="803453"/>
                  <a:pt x="2319452" y="773786"/>
                  <a:pt x="2299945" y="714452"/>
                </a:cubicBezTo>
                <a:cubicBezTo>
                  <a:pt x="2278812" y="790042"/>
                  <a:pt x="2251583" y="827837"/>
                  <a:pt x="2218259" y="827837"/>
                </a:cubicBezTo>
                <a:cubicBezTo>
                  <a:pt x="2170303" y="827837"/>
                  <a:pt x="2147545" y="768503"/>
                  <a:pt x="2149983" y="649834"/>
                </a:cubicBezTo>
                <a:cubicBezTo>
                  <a:pt x="2151609" y="618135"/>
                  <a:pt x="2161769" y="565303"/>
                  <a:pt x="2180463" y="491338"/>
                </a:cubicBezTo>
                <a:cubicBezTo>
                  <a:pt x="2204035" y="406807"/>
                  <a:pt x="2223948" y="364541"/>
                  <a:pt x="2240204" y="364541"/>
                </a:cubicBezTo>
                <a:cubicBezTo>
                  <a:pt x="2275967" y="364541"/>
                  <a:pt x="2298726" y="373888"/>
                  <a:pt x="2308479" y="392583"/>
                </a:cubicBezTo>
                <a:lnTo>
                  <a:pt x="2330425" y="436474"/>
                </a:lnTo>
                <a:lnTo>
                  <a:pt x="2373097" y="451104"/>
                </a:lnTo>
                <a:cubicBezTo>
                  <a:pt x="2352777" y="510439"/>
                  <a:pt x="2338959" y="583184"/>
                  <a:pt x="2331644" y="669341"/>
                </a:cubicBezTo>
                <a:cubicBezTo>
                  <a:pt x="2330019" y="688036"/>
                  <a:pt x="2331644" y="707543"/>
                  <a:pt x="2336521" y="727863"/>
                </a:cubicBezTo>
                <a:cubicBezTo>
                  <a:pt x="2343023" y="756311"/>
                  <a:pt x="2353183" y="770535"/>
                  <a:pt x="2367001" y="770535"/>
                </a:cubicBezTo>
                <a:cubicBezTo>
                  <a:pt x="2392909" y="770535"/>
                  <a:pt x="2427746" y="682667"/>
                  <a:pt x="2471514" y="506930"/>
                </a:cubicBezTo>
                <a:lnTo>
                  <a:pt x="2479225" y="475367"/>
                </a:lnTo>
                <a:lnTo>
                  <a:pt x="2479244" y="475031"/>
                </a:lnTo>
                <a:cubicBezTo>
                  <a:pt x="2480310" y="461315"/>
                  <a:pt x="2482063" y="451714"/>
                  <a:pt x="2484501" y="446228"/>
                </a:cubicBezTo>
                <a:cubicBezTo>
                  <a:pt x="2489378" y="433223"/>
                  <a:pt x="2499538" y="426720"/>
                  <a:pt x="2514981" y="426720"/>
                </a:cubicBezTo>
                <a:cubicBezTo>
                  <a:pt x="2531237" y="426720"/>
                  <a:pt x="2539366" y="434036"/>
                  <a:pt x="2539366" y="448666"/>
                </a:cubicBezTo>
                <a:cubicBezTo>
                  <a:pt x="2539366" y="453543"/>
                  <a:pt x="2536521" y="464109"/>
                  <a:pt x="2530831" y="480365"/>
                </a:cubicBezTo>
                <a:cubicBezTo>
                  <a:pt x="2525954" y="496621"/>
                  <a:pt x="2523516" y="509626"/>
                  <a:pt x="2523516" y="519380"/>
                </a:cubicBezTo>
                <a:cubicBezTo>
                  <a:pt x="2523516" y="526695"/>
                  <a:pt x="2523516" y="536042"/>
                  <a:pt x="2523516" y="547421"/>
                </a:cubicBezTo>
                <a:cubicBezTo>
                  <a:pt x="2523516" y="557988"/>
                  <a:pt x="2523110" y="570586"/>
                  <a:pt x="2522296" y="585216"/>
                </a:cubicBezTo>
                <a:cubicBezTo>
                  <a:pt x="2521484" y="599847"/>
                  <a:pt x="2521077" y="612852"/>
                  <a:pt x="2521077" y="624231"/>
                </a:cubicBezTo>
                <a:cubicBezTo>
                  <a:pt x="2521077" y="634797"/>
                  <a:pt x="2521077" y="643738"/>
                  <a:pt x="2521077" y="651053"/>
                </a:cubicBezTo>
                <a:cubicBezTo>
                  <a:pt x="2521077" y="709575"/>
                  <a:pt x="2527580" y="738836"/>
                  <a:pt x="2540585" y="738836"/>
                </a:cubicBezTo>
                <a:cubicBezTo>
                  <a:pt x="2544649" y="738836"/>
                  <a:pt x="2549932" y="728269"/>
                  <a:pt x="2556434" y="707136"/>
                </a:cubicBezTo>
                <a:cubicBezTo>
                  <a:pt x="2567813" y="659994"/>
                  <a:pt x="2576348" y="629108"/>
                  <a:pt x="2582037" y="614477"/>
                </a:cubicBezTo>
                <a:cubicBezTo>
                  <a:pt x="2593417" y="577901"/>
                  <a:pt x="2602764" y="544170"/>
                  <a:pt x="2610079" y="513284"/>
                </a:cubicBezTo>
                <a:cubicBezTo>
                  <a:pt x="2617394" y="482397"/>
                  <a:pt x="2621865" y="453136"/>
                  <a:pt x="2623490" y="425501"/>
                </a:cubicBezTo>
                <a:cubicBezTo>
                  <a:pt x="2625929" y="391364"/>
                  <a:pt x="2631618" y="371044"/>
                  <a:pt x="2640559" y="364541"/>
                </a:cubicBezTo>
                <a:cubicBezTo>
                  <a:pt x="2671648" y="366370"/>
                  <a:pt x="2691080" y="374142"/>
                  <a:pt x="2698852" y="387858"/>
                </a:cubicBezTo>
                <a:lnTo>
                  <a:pt x="2699736" y="391430"/>
                </a:lnTo>
                <a:lnTo>
                  <a:pt x="2699080" y="393802"/>
                </a:lnTo>
                <a:cubicBezTo>
                  <a:pt x="2696642" y="405181"/>
                  <a:pt x="2693391" y="431597"/>
                  <a:pt x="2689327" y="473050"/>
                </a:cubicBezTo>
                <a:cubicBezTo>
                  <a:pt x="2685263" y="513690"/>
                  <a:pt x="2682215" y="546812"/>
                  <a:pt x="2680183" y="572415"/>
                </a:cubicBezTo>
                <a:cubicBezTo>
                  <a:pt x="2678151" y="598018"/>
                  <a:pt x="2677135" y="616509"/>
                  <a:pt x="2677135" y="627888"/>
                </a:cubicBezTo>
                <a:cubicBezTo>
                  <a:pt x="2677135" y="715671"/>
                  <a:pt x="2688514" y="759562"/>
                  <a:pt x="2711272" y="759562"/>
                </a:cubicBezTo>
                <a:cubicBezTo>
                  <a:pt x="2730780" y="759562"/>
                  <a:pt x="2754351" y="716484"/>
                  <a:pt x="2781986" y="630327"/>
                </a:cubicBezTo>
                <a:cubicBezTo>
                  <a:pt x="2790114" y="605130"/>
                  <a:pt x="2797633" y="580136"/>
                  <a:pt x="2804541" y="555346"/>
                </a:cubicBezTo>
                <a:lnTo>
                  <a:pt x="2815478" y="511954"/>
                </a:lnTo>
                <a:lnTo>
                  <a:pt x="2816400" y="500911"/>
                </a:lnTo>
                <a:cubicBezTo>
                  <a:pt x="2816978" y="494173"/>
                  <a:pt x="2817597" y="487122"/>
                  <a:pt x="2818258" y="479756"/>
                </a:cubicBezTo>
                <a:cubicBezTo>
                  <a:pt x="2823541" y="420828"/>
                  <a:pt x="2831465" y="341376"/>
                  <a:pt x="2842032" y="241402"/>
                </a:cubicBezTo>
                <a:cubicBezTo>
                  <a:pt x="2828214" y="239776"/>
                  <a:pt x="2787168" y="238557"/>
                  <a:pt x="2718893" y="237744"/>
                </a:cubicBezTo>
                <a:lnTo>
                  <a:pt x="2690851" y="246279"/>
                </a:lnTo>
                <a:cubicBezTo>
                  <a:pt x="2685161" y="239776"/>
                  <a:pt x="2676627" y="234087"/>
                  <a:pt x="2665248" y="229210"/>
                </a:cubicBezTo>
                <a:cubicBezTo>
                  <a:pt x="2656307" y="225146"/>
                  <a:pt x="2651837" y="220676"/>
                  <a:pt x="2651837" y="215799"/>
                </a:cubicBezTo>
                <a:cubicBezTo>
                  <a:pt x="2651837" y="210109"/>
                  <a:pt x="2656713" y="207264"/>
                  <a:pt x="2666467" y="207264"/>
                </a:cubicBezTo>
                <a:cubicBezTo>
                  <a:pt x="2681910" y="207264"/>
                  <a:pt x="2704262" y="206655"/>
                  <a:pt x="2733523" y="205436"/>
                </a:cubicBezTo>
                <a:cubicBezTo>
                  <a:pt x="2762784" y="204216"/>
                  <a:pt x="2799766" y="202794"/>
                  <a:pt x="2844470" y="201168"/>
                </a:cubicBezTo>
                <a:cubicBezTo>
                  <a:pt x="2845283" y="192228"/>
                  <a:pt x="2846096" y="180239"/>
                  <a:pt x="2846909" y="165202"/>
                </a:cubicBezTo>
                <a:cubicBezTo>
                  <a:pt x="2847721" y="150165"/>
                  <a:pt x="2848941" y="132080"/>
                  <a:pt x="2850566" y="110948"/>
                </a:cubicBezTo>
                <a:lnTo>
                  <a:pt x="2844470" y="89002"/>
                </a:lnTo>
                <a:cubicBezTo>
                  <a:pt x="2846909" y="83312"/>
                  <a:pt x="2851379" y="80468"/>
                  <a:pt x="2857881" y="80468"/>
                </a:cubicBezTo>
                <a:close/>
                <a:moveTo>
                  <a:pt x="1257681" y="80468"/>
                </a:moveTo>
                <a:cubicBezTo>
                  <a:pt x="1268248" y="80468"/>
                  <a:pt x="1284504" y="87783"/>
                  <a:pt x="1306450" y="102413"/>
                </a:cubicBezTo>
                <a:lnTo>
                  <a:pt x="1306450" y="128016"/>
                </a:lnTo>
                <a:cubicBezTo>
                  <a:pt x="1304824" y="138583"/>
                  <a:pt x="1302792" y="149962"/>
                  <a:pt x="1300354" y="162154"/>
                </a:cubicBezTo>
                <a:cubicBezTo>
                  <a:pt x="1297915" y="174346"/>
                  <a:pt x="1295070" y="187757"/>
                  <a:pt x="1291819" y="202388"/>
                </a:cubicBezTo>
                <a:cubicBezTo>
                  <a:pt x="1298322" y="202388"/>
                  <a:pt x="1311123" y="202591"/>
                  <a:pt x="1330224" y="202997"/>
                </a:cubicBezTo>
                <a:cubicBezTo>
                  <a:pt x="1349325" y="203404"/>
                  <a:pt x="1375131" y="204013"/>
                  <a:pt x="1407643" y="204826"/>
                </a:cubicBezTo>
                <a:cubicBezTo>
                  <a:pt x="1423899" y="205639"/>
                  <a:pt x="1446048" y="206248"/>
                  <a:pt x="1474090" y="206655"/>
                </a:cubicBezTo>
                <a:cubicBezTo>
                  <a:pt x="1502131" y="207061"/>
                  <a:pt x="1536878" y="208077"/>
                  <a:pt x="1578331" y="209703"/>
                </a:cubicBezTo>
                <a:lnTo>
                  <a:pt x="1578331" y="218237"/>
                </a:lnTo>
                <a:cubicBezTo>
                  <a:pt x="1575080" y="222301"/>
                  <a:pt x="1554760" y="227584"/>
                  <a:pt x="1517371" y="234087"/>
                </a:cubicBezTo>
                <a:cubicBezTo>
                  <a:pt x="1486485" y="239776"/>
                  <a:pt x="1463320" y="242621"/>
                  <a:pt x="1447877" y="242621"/>
                </a:cubicBezTo>
                <a:cubicBezTo>
                  <a:pt x="1431621" y="242621"/>
                  <a:pt x="1414552" y="242621"/>
                  <a:pt x="1396670" y="242621"/>
                </a:cubicBezTo>
                <a:cubicBezTo>
                  <a:pt x="1378789" y="242621"/>
                  <a:pt x="1360094" y="242215"/>
                  <a:pt x="1340587" y="241402"/>
                </a:cubicBezTo>
                <a:lnTo>
                  <a:pt x="1282066" y="240183"/>
                </a:lnTo>
                <a:cubicBezTo>
                  <a:pt x="1262558" y="376733"/>
                  <a:pt x="1252805" y="476708"/>
                  <a:pt x="1252805" y="540106"/>
                </a:cubicBezTo>
                <a:cubicBezTo>
                  <a:pt x="1252805" y="576682"/>
                  <a:pt x="1253008" y="606349"/>
                  <a:pt x="1253414" y="629108"/>
                </a:cubicBezTo>
                <a:cubicBezTo>
                  <a:pt x="1253821" y="651866"/>
                  <a:pt x="1254430" y="667716"/>
                  <a:pt x="1255243" y="676656"/>
                </a:cubicBezTo>
                <a:cubicBezTo>
                  <a:pt x="1258494" y="726237"/>
                  <a:pt x="1269874" y="751028"/>
                  <a:pt x="1289381" y="751028"/>
                </a:cubicBezTo>
                <a:cubicBezTo>
                  <a:pt x="1321080" y="751028"/>
                  <a:pt x="1356843" y="666496"/>
                  <a:pt x="1396670" y="497434"/>
                </a:cubicBezTo>
                <a:cubicBezTo>
                  <a:pt x="1404798" y="460858"/>
                  <a:pt x="1411707" y="442570"/>
                  <a:pt x="1417397" y="442570"/>
                </a:cubicBezTo>
                <a:cubicBezTo>
                  <a:pt x="1425525" y="442570"/>
                  <a:pt x="1429589" y="448666"/>
                  <a:pt x="1429589" y="460858"/>
                </a:cubicBezTo>
                <a:cubicBezTo>
                  <a:pt x="1429589" y="487680"/>
                  <a:pt x="1415365" y="544983"/>
                  <a:pt x="1386917" y="632765"/>
                </a:cubicBezTo>
                <a:cubicBezTo>
                  <a:pt x="1351153" y="739242"/>
                  <a:pt x="1317422" y="792480"/>
                  <a:pt x="1285723" y="792480"/>
                </a:cubicBezTo>
                <a:cubicBezTo>
                  <a:pt x="1258088" y="792480"/>
                  <a:pt x="1237361" y="764845"/>
                  <a:pt x="1223544" y="709575"/>
                </a:cubicBezTo>
                <a:lnTo>
                  <a:pt x="1212679" y="617719"/>
                </a:lnTo>
                <a:lnTo>
                  <a:pt x="1209828" y="626669"/>
                </a:lnTo>
                <a:cubicBezTo>
                  <a:pt x="1170814" y="744525"/>
                  <a:pt x="1139521" y="803453"/>
                  <a:pt x="1115949" y="803453"/>
                </a:cubicBezTo>
                <a:cubicBezTo>
                  <a:pt x="1085876" y="803453"/>
                  <a:pt x="1065149" y="774599"/>
                  <a:pt x="1053770" y="716890"/>
                </a:cubicBezTo>
                <a:cubicBezTo>
                  <a:pt x="1050519" y="700634"/>
                  <a:pt x="1047674" y="675234"/>
                  <a:pt x="1045236" y="640690"/>
                </a:cubicBezTo>
                <a:cubicBezTo>
                  <a:pt x="1042798" y="606146"/>
                  <a:pt x="1040359" y="561645"/>
                  <a:pt x="1037921" y="507188"/>
                </a:cubicBezTo>
                <a:cubicBezTo>
                  <a:pt x="1033857" y="521818"/>
                  <a:pt x="1026338" y="548844"/>
                  <a:pt x="1015366" y="588264"/>
                </a:cubicBezTo>
                <a:cubicBezTo>
                  <a:pt x="1004393" y="627685"/>
                  <a:pt x="990778" y="680314"/>
                  <a:pt x="974522" y="746151"/>
                </a:cubicBezTo>
                <a:cubicBezTo>
                  <a:pt x="966394" y="781101"/>
                  <a:pt x="953796" y="798576"/>
                  <a:pt x="936727" y="798576"/>
                </a:cubicBezTo>
                <a:cubicBezTo>
                  <a:pt x="911530" y="798576"/>
                  <a:pt x="896087" y="781508"/>
                  <a:pt x="890398" y="747370"/>
                </a:cubicBezTo>
                <a:lnTo>
                  <a:pt x="885521" y="655930"/>
                </a:lnTo>
                <a:cubicBezTo>
                  <a:pt x="883082" y="620167"/>
                  <a:pt x="883082" y="587655"/>
                  <a:pt x="885521" y="558394"/>
                </a:cubicBezTo>
                <a:lnTo>
                  <a:pt x="886840" y="542116"/>
                </a:lnTo>
                <a:lnTo>
                  <a:pt x="885978" y="544983"/>
                </a:lnTo>
                <a:cubicBezTo>
                  <a:pt x="882015" y="556362"/>
                  <a:pt x="877393" y="568148"/>
                  <a:pt x="872109" y="580340"/>
                </a:cubicBezTo>
                <a:cubicBezTo>
                  <a:pt x="853415" y="623418"/>
                  <a:pt x="828625" y="644957"/>
                  <a:pt x="797738" y="644957"/>
                </a:cubicBezTo>
                <a:cubicBezTo>
                  <a:pt x="793674" y="644957"/>
                  <a:pt x="779450" y="640080"/>
                  <a:pt x="755066" y="630327"/>
                </a:cubicBezTo>
                <a:cubicBezTo>
                  <a:pt x="753441" y="639268"/>
                  <a:pt x="751409" y="649428"/>
                  <a:pt x="748970" y="660807"/>
                </a:cubicBezTo>
                <a:cubicBezTo>
                  <a:pt x="746532" y="672186"/>
                  <a:pt x="743687" y="684784"/>
                  <a:pt x="740436" y="698602"/>
                </a:cubicBezTo>
                <a:cubicBezTo>
                  <a:pt x="733934" y="717296"/>
                  <a:pt x="728041" y="733146"/>
                  <a:pt x="722758" y="746151"/>
                </a:cubicBezTo>
                <a:cubicBezTo>
                  <a:pt x="717474" y="759156"/>
                  <a:pt x="712801" y="768909"/>
                  <a:pt x="708737" y="775412"/>
                </a:cubicBezTo>
                <a:cubicBezTo>
                  <a:pt x="692481" y="801421"/>
                  <a:pt x="672567" y="814426"/>
                  <a:pt x="648996" y="814426"/>
                </a:cubicBezTo>
                <a:cubicBezTo>
                  <a:pt x="589662" y="814426"/>
                  <a:pt x="559994" y="753872"/>
                  <a:pt x="559994" y="632765"/>
                </a:cubicBezTo>
                <a:cubicBezTo>
                  <a:pt x="559994" y="565201"/>
                  <a:pt x="564973" y="516928"/>
                  <a:pt x="574930" y="487947"/>
                </a:cubicBezTo>
                <a:lnTo>
                  <a:pt x="579344" y="477095"/>
                </a:lnTo>
                <a:lnTo>
                  <a:pt x="579197" y="475184"/>
                </a:lnTo>
                <a:cubicBezTo>
                  <a:pt x="578993" y="473355"/>
                  <a:pt x="578689" y="471018"/>
                  <a:pt x="578282" y="468173"/>
                </a:cubicBezTo>
                <a:cubicBezTo>
                  <a:pt x="577470" y="462484"/>
                  <a:pt x="577063" y="458013"/>
                  <a:pt x="577063" y="454762"/>
                </a:cubicBezTo>
                <a:cubicBezTo>
                  <a:pt x="577063" y="450698"/>
                  <a:pt x="577063" y="447853"/>
                  <a:pt x="577063" y="446228"/>
                </a:cubicBezTo>
                <a:cubicBezTo>
                  <a:pt x="577876" y="438912"/>
                  <a:pt x="580314" y="433223"/>
                  <a:pt x="584378" y="429159"/>
                </a:cubicBezTo>
                <a:cubicBezTo>
                  <a:pt x="586004" y="425095"/>
                  <a:pt x="587630" y="418999"/>
                  <a:pt x="589255" y="410871"/>
                </a:cubicBezTo>
                <a:cubicBezTo>
                  <a:pt x="590881" y="402743"/>
                  <a:pt x="593319" y="391770"/>
                  <a:pt x="596570" y="377952"/>
                </a:cubicBezTo>
                <a:cubicBezTo>
                  <a:pt x="602260" y="350317"/>
                  <a:pt x="616078" y="336500"/>
                  <a:pt x="638023" y="336500"/>
                </a:cubicBezTo>
                <a:cubicBezTo>
                  <a:pt x="659156" y="336500"/>
                  <a:pt x="681101" y="345440"/>
                  <a:pt x="703860" y="363322"/>
                </a:cubicBezTo>
                <a:cubicBezTo>
                  <a:pt x="727431" y="381204"/>
                  <a:pt x="742468" y="399492"/>
                  <a:pt x="748970" y="418186"/>
                </a:cubicBezTo>
                <a:cubicBezTo>
                  <a:pt x="755473" y="437693"/>
                  <a:pt x="758724" y="496621"/>
                  <a:pt x="758724" y="594970"/>
                </a:cubicBezTo>
                <a:cubicBezTo>
                  <a:pt x="770103" y="603911"/>
                  <a:pt x="780263" y="608381"/>
                  <a:pt x="789204" y="608381"/>
                </a:cubicBezTo>
                <a:cubicBezTo>
                  <a:pt x="817652" y="608381"/>
                  <a:pt x="838785" y="592532"/>
                  <a:pt x="852602" y="560832"/>
                </a:cubicBezTo>
                <a:cubicBezTo>
                  <a:pt x="859105" y="548640"/>
                  <a:pt x="867639" y="516535"/>
                  <a:pt x="878206" y="464516"/>
                </a:cubicBezTo>
                <a:cubicBezTo>
                  <a:pt x="879018" y="460858"/>
                  <a:pt x="879933" y="457658"/>
                  <a:pt x="880949" y="454914"/>
                </a:cubicBezTo>
                <a:lnTo>
                  <a:pt x="882573" y="451592"/>
                </a:lnTo>
                <a:lnTo>
                  <a:pt x="884301" y="446228"/>
                </a:lnTo>
                <a:cubicBezTo>
                  <a:pt x="889178" y="433223"/>
                  <a:pt x="899338" y="426720"/>
                  <a:pt x="914781" y="426720"/>
                </a:cubicBezTo>
                <a:cubicBezTo>
                  <a:pt x="931037" y="426720"/>
                  <a:pt x="939165" y="434036"/>
                  <a:pt x="939165" y="448666"/>
                </a:cubicBezTo>
                <a:cubicBezTo>
                  <a:pt x="939165" y="453543"/>
                  <a:pt x="936321" y="464109"/>
                  <a:pt x="930631" y="480365"/>
                </a:cubicBezTo>
                <a:cubicBezTo>
                  <a:pt x="925754" y="496621"/>
                  <a:pt x="923316" y="509626"/>
                  <a:pt x="923316" y="519380"/>
                </a:cubicBezTo>
                <a:cubicBezTo>
                  <a:pt x="923316" y="526695"/>
                  <a:pt x="923316" y="536042"/>
                  <a:pt x="923316" y="547421"/>
                </a:cubicBezTo>
                <a:cubicBezTo>
                  <a:pt x="923316" y="557988"/>
                  <a:pt x="922909" y="570586"/>
                  <a:pt x="922097" y="585216"/>
                </a:cubicBezTo>
                <a:cubicBezTo>
                  <a:pt x="921284" y="599847"/>
                  <a:pt x="920877" y="612852"/>
                  <a:pt x="920877" y="624231"/>
                </a:cubicBezTo>
                <a:cubicBezTo>
                  <a:pt x="920877" y="634797"/>
                  <a:pt x="920877" y="643738"/>
                  <a:pt x="920877" y="651053"/>
                </a:cubicBezTo>
                <a:cubicBezTo>
                  <a:pt x="920877" y="709575"/>
                  <a:pt x="927380" y="738836"/>
                  <a:pt x="940385" y="738836"/>
                </a:cubicBezTo>
                <a:cubicBezTo>
                  <a:pt x="944449" y="738836"/>
                  <a:pt x="949732" y="728269"/>
                  <a:pt x="956234" y="707136"/>
                </a:cubicBezTo>
                <a:cubicBezTo>
                  <a:pt x="967614" y="659994"/>
                  <a:pt x="976148" y="629108"/>
                  <a:pt x="981837" y="614477"/>
                </a:cubicBezTo>
                <a:cubicBezTo>
                  <a:pt x="993217" y="577901"/>
                  <a:pt x="1002564" y="544170"/>
                  <a:pt x="1009879" y="513284"/>
                </a:cubicBezTo>
                <a:cubicBezTo>
                  <a:pt x="1017194" y="482397"/>
                  <a:pt x="1021665" y="453136"/>
                  <a:pt x="1023290" y="425501"/>
                </a:cubicBezTo>
                <a:cubicBezTo>
                  <a:pt x="1025729" y="391364"/>
                  <a:pt x="1031418" y="371044"/>
                  <a:pt x="1040359" y="364541"/>
                </a:cubicBezTo>
                <a:cubicBezTo>
                  <a:pt x="1071449" y="366370"/>
                  <a:pt x="1090880" y="374142"/>
                  <a:pt x="1098652" y="387858"/>
                </a:cubicBezTo>
                <a:lnTo>
                  <a:pt x="1099536" y="391430"/>
                </a:lnTo>
                <a:lnTo>
                  <a:pt x="1098881" y="393802"/>
                </a:lnTo>
                <a:cubicBezTo>
                  <a:pt x="1096442" y="405181"/>
                  <a:pt x="1093191" y="431597"/>
                  <a:pt x="1089127" y="473050"/>
                </a:cubicBezTo>
                <a:cubicBezTo>
                  <a:pt x="1085063" y="513690"/>
                  <a:pt x="1082015" y="546812"/>
                  <a:pt x="1079983" y="572415"/>
                </a:cubicBezTo>
                <a:cubicBezTo>
                  <a:pt x="1077951" y="598018"/>
                  <a:pt x="1076935" y="616509"/>
                  <a:pt x="1076935" y="627888"/>
                </a:cubicBezTo>
                <a:cubicBezTo>
                  <a:pt x="1076935" y="715671"/>
                  <a:pt x="1088314" y="759562"/>
                  <a:pt x="1111073" y="759562"/>
                </a:cubicBezTo>
                <a:cubicBezTo>
                  <a:pt x="1130580" y="759562"/>
                  <a:pt x="1154151" y="716484"/>
                  <a:pt x="1181786" y="630327"/>
                </a:cubicBezTo>
                <a:cubicBezTo>
                  <a:pt x="1189914" y="605130"/>
                  <a:pt x="1197433" y="580136"/>
                  <a:pt x="1204341" y="555346"/>
                </a:cubicBezTo>
                <a:lnTo>
                  <a:pt x="1215278" y="511955"/>
                </a:lnTo>
                <a:lnTo>
                  <a:pt x="1216200" y="500911"/>
                </a:lnTo>
                <a:cubicBezTo>
                  <a:pt x="1216778" y="494173"/>
                  <a:pt x="1217397" y="487122"/>
                  <a:pt x="1218057" y="479756"/>
                </a:cubicBezTo>
                <a:cubicBezTo>
                  <a:pt x="1223341" y="420828"/>
                  <a:pt x="1231266" y="341376"/>
                  <a:pt x="1241832" y="241402"/>
                </a:cubicBezTo>
                <a:cubicBezTo>
                  <a:pt x="1228014" y="239776"/>
                  <a:pt x="1186968" y="238557"/>
                  <a:pt x="1118693" y="237744"/>
                </a:cubicBezTo>
                <a:lnTo>
                  <a:pt x="1090651" y="246279"/>
                </a:lnTo>
                <a:cubicBezTo>
                  <a:pt x="1084961" y="239776"/>
                  <a:pt x="1076427" y="234087"/>
                  <a:pt x="1065048" y="229210"/>
                </a:cubicBezTo>
                <a:cubicBezTo>
                  <a:pt x="1056107" y="225146"/>
                  <a:pt x="1051637" y="220676"/>
                  <a:pt x="1051637" y="215799"/>
                </a:cubicBezTo>
                <a:cubicBezTo>
                  <a:pt x="1051637" y="210109"/>
                  <a:pt x="1056513" y="207264"/>
                  <a:pt x="1066267" y="207264"/>
                </a:cubicBezTo>
                <a:cubicBezTo>
                  <a:pt x="1081710" y="207264"/>
                  <a:pt x="1104062" y="206655"/>
                  <a:pt x="1133323" y="205436"/>
                </a:cubicBezTo>
                <a:cubicBezTo>
                  <a:pt x="1162584" y="204216"/>
                  <a:pt x="1199566" y="202794"/>
                  <a:pt x="1244270" y="201168"/>
                </a:cubicBezTo>
                <a:cubicBezTo>
                  <a:pt x="1245083" y="192228"/>
                  <a:pt x="1245896" y="180239"/>
                  <a:pt x="1246709" y="165202"/>
                </a:cubicBezTo>
                <a:cubicBezTo>
                  <a:pt x="1247521" y="150165"/>
                  <a:pt x="1248741" y="132080"/>
                  <a:pt x="1250366" y="110948"/>
                </a:cubicBezTo>
                <a:lnTo>
                  <a:pt x="1244270" y="89002"/>
                </a:lnTo>
                <a:cubicBezTo>
                  <a:pt x="1246709" y="83312"/>
                  <a:pt x="1251179" y="80468"/>
                  <a:pt x="1257681" y="80468"/>
                </a:cubicBezTo>
                <a:close/>
                <a:moveTo>
                  <a:pt x="2183740" y="0"/>
                </a:moveTo>
                <a:cubicBezTo>
                  <a:pt x="2208937" y="1626"/>
                  <a:pt x="2231492" y="3048"/>
                  <a:pt x="2251406" y="4268"/>
                </a:cubicBezTo>
                <a:cubicBezTo>
                  <a:pt x="2271319" y="5487"/>
                  <a:pt x="2288591" y="5690"/>
                  <a:pt x="2303222" y="4877"/>
                </a:cubicBezTo>
                <a:cubicBezTo>
                  <a:pt x="2341423" y="3252"/>
                  <a:pt x="2360524" y="8128"/>
                  <a:pt x="2360524" y="19508"/>
                </a:cubicBezTo>
                <a:cubicBezTo>
                  <a:pt x="2360524" y="25197"/>
                  <a:pt x="2355241" y="28448"/>
                  <a:pt x="2344674" y="29261"/>
                </a:cubicBezTo>
                <a:cubicBezTo>
                  <a:pt x="2338172" y="30887"/>
                  <a:pt x="2324761" y="30887"/>
                  <a:pt x="2304441" y="29261"/>
                </a:cubicBezTo>
                <a:cubicBezTo>
                  <a:pt x="2293062" y="28448"/>
                  <a:pt x="2283308" y="28042"/>
                  <a:pt x="2275180" y="28042"/>
                </a:cubicBezTo>
                <a:cubicBezTo>
                  <a:pt x="2267865" y="28042"/>
                  <a:pt x="2261769" y="28042"/>
                  <a:pt x="2256892" y="28042"/>
                </a:cubicBezTo>
                <a:cubicBezTo>
                  <a:pt x="2243887" y="28042"/>
                  <a:pt x="2227428" y="28652"/>
                  <a:pt x="2207514" y="29871"/>
                </a:cubicBezTo>
                <a:cubicBezTo>
                  <a:pt x="2187601" y="31090"/>
                  <a:pt x="2163826" y="33325"/>
                  <a:pt x="2136191" y="36576"/>
                </a:cubicBezTo>
                <a:lnTo>
                  <a:pt x="1965503" y="53645"/>
                </a:lnTo>
                <a:cubicBezTo>
                  <a:pt x="1928927" y="191821"/>
                  <a:pt x="1910639" y="306832"/>
                  <a:pt x="1910639" y="398679"/>
                </a:cubicBezTo>
                <a:cubicBezTo>
                  <a:pt x="1914703" y="397866"/>
                  <a:pt x="1920799" y="397256"/>
                  <a:pt x="1928927" y="396850"/>
                </a:cubicBezTo>
                <a:cubicBezTo>
                  <a:pt x="1937055" y="396444"/>
                  <a:pt x="1946809" y="396240"/>
                  <a:pt x="1958188" y="396240"/>
                </a:cubicBezTo>
                <a:cubicBezTo>
                  <a:pt x="1973631" y="396240"/>
                  <a:pt x="1992529" y="396647"/>
                  <a:pt x="2014881" y="397460"/>
                </a:cubicBezTo>
                <a:cubicBezTo>
                  <a:pt x="2037233" y="398272"/>
                  <a:pt x="2063039" y="399492"/>
                  <a:pt x="2092300" y="401117"/>
                </a:cubicBezTo>
                <a:cubicBezTo>
                  <a:pt x="2093113" y="403556"/>
                  <a:pt x="2093519" y="406400"/>
                  <a:pt x="2093519" y="409652"/>
                </a:cubicBezTo>
                <a:cubicBezTo>
                  <a:pt x="2093519" y="427533"/>
                  <a:pt x="2064665" y="437287"/>
                  <a:pt x="2006956" y="438912"/>
                </a:cubicBezTo>
                <a:cubicBezTo>
                  <a:pt x="1944370" y="439725"/>
                  <a:pt x="1911046" y="442164"/>
                  <a:pt x="1906982" y="446228"/>
                </a:cubicBezTo>
                <a:cubicBezTo>
                  <a:pt x="1906982" y="416154"/>
                  <a:pt x="1905763" y="436880"/>
                  <a:pt x="1903324" y="508407"/>
                </a:cubicBezTo>
                <a:cubicBezTo>
                  <a:pt x="1902511" y="544983"/>
                  <a:pt x="1901902" y="574650"/>
                  <a:pt x="1901495" y="597408"/>
                </a:cubicBezTo>
                <a:cubicBezTo>
                  <a:pt x="1901089" y="620167"/>
                  <a:pt x="1900886" y="636829"/>
                  <a:pt x="1900886" y="647396"/>
                </a:cubicBezTo>
                <a:cubicBezTo>
                  <a:pt x="1900886" y="729488"/>
                  <a:pt x="1905763" y="782727"/>
                  <a:pt x="1915516" y="807111"/>
                </a:cubicBezTo>
                <a:cubicBezTo>
                  <a:pt x="1906575" y="809549"/>
                  <a:pt x="1899260" y="810768"/>
                  <a:pt x="1893570" y="810768"/>
                </a:cubicBezTo>
                <a:cubicBezTo>
                  <a:pt x="1865935" y="810768"/>
                  <a:pt x="1852118" y="784759"/>
                  <a:pt x="1852118" y="732740"/>
                </a:cubicBezTo>
                <a:lnTo>
                  <a:pt x="1852118" y="518160"/>
                </a:lnTo>
                <a:cubicBezTo>
                  <a:pt x="1852118" y="513284"/>
                  <a:pt x="1852321" y="507188"/>
                  <a:pt x="1852727" y="499872"/>
                </a:cubicBezTo>
                <a:cubicBezTo>
                  <a:pt x="1853134" y="492557"/>
                  <a:pt x="1853540" y="485039"/>
                  <a:pt x="1853947" y="477317"/>
                </a:cubicBezTo>
                <a:cubicBezTo>
                  <a:pt x="1854353" y="469596"/>
                  <a:pt x="1854759" y="462077"/>
                  <a:pt x="1855166" y="454762"/>
                </a:cubicBezTo>
                <a:cubicBezTo>
                  <a:pt x="1855572" y="447447"/>
                  <a:pt x="1855775" y="441351"/>
                  <a:pt x="1855775" y="436474"/>
                </a:cubicBezTo>
                <a:cubicBezTo>
                  <a:pt x="1837081" y="435661"/>
                  <a:pt x="1816151" y="434442"/>
                  <a:pt x="1792987" y="432816"/>
                </a:cubicBezTo>
                <a:cubicBezTo>
                  <a:pt x="1769822" y="431191"/>
                  <a:pt x="1744015" y="428346"/>
                  <a:pt x="1715567" y="424282"/>
                </a:cubicBezTo>
                <a:cubicBezTo>
                  <a:pt x="1713942" y="423469"/>
                  <a:pt x="1713535" y="421844"/>
                  <a:pt x="1714348" y="419405"/>
                </a:cubicBezTo>
                <a:cubicBezTo>
                  <a:pt x="1715974" y="416154"/>
                  <a:pt x="1716787" y="414528"/>
                  <a:pt x="1716787" y="414528"/>
                </a:cubicBezTo>
                <a:cubicBezTo>
                  <a:pt x="1733855" y="408026"/>
                  <a:pt x="1759052" y="404775"/>
                  <a:pt x="1792377" y="404775"/>
                </a:cubicBezTo>
                <a:cubicBezTo>
                  <a:pt x="1801318" y="404775"/>
                  <a:pt x="1809852" y="404775"/>
                  <a:pt x="1817980" y="404775"/>
                </a:cubicBezTo>
                <a:cubicBezTo>
                  <a:pt x="1826921" y="404775"/>
                  <a:pt x="1834642" y="405181"/>
                  <a:pt x="1841145" y="405994"/>
                </a:cubicBezTo>
                <a:lnTo>
                  <a:pt x="1854556" y="405994"/>
                </a:lnTo>
                <a:cubicBezTo>
                  <a:pt x="1860246" y="327965"/>
                  <a:pt x="1869999" y="213360"/>
                  <a:pt x="1883817" y="62180"/>
                </a:cubicBezTo>
                <a:cubicBezTo>
                  <a:pt x="1853743" y="65431"/>
                  <a:pt x="1822857" y="68885"/>
                  <a:pt x="1791158" y="72543"/>
                </a:cubicBezTo>
                <a:cubicBezTo>
                  <a:pt x="1759458" y="76200"/>
                  <a:pt x="1726134" y="80061"/>
                  <a:pt x="1691183" y="84125"/>
                </a:cubicBezTo>
                <a:cubicBezTo>
                  <a:pt x="1683055" y="85751"/>
                  <a:pt x="1675334" y="89002"/>
                  <a:pt x="1668019" y="93879"/>
                </a:cubicBezTo>
                <a:cubicBezTo>
                  <a:pt x="1662329" y="97943"/>
                  <a:pt x="1657858" y="100991"/>
                  <a:pt x="1654607" y="103023"/>
                </a:cubicBezTo>
                <a:cubicBezTo>
                  <a:pt x="1651356" y="105055"/>
                  <a:pt x="1649324" y="106477"/>
                  <a:pt x="1648511" y="107290"/>
                </a:cubicBezTo>
                <a:cubicBezTo>
                  <a:pt x="1644447" y="107290"/>
                  <a:pt x="1635507" y="97943"/>
                  <a:pt x="1621689" y="79248"/>
                </a:cubicBezTo>
                <a:cubicBezTo>
                  <a:pt x="1620063" y="71120"/>
                  <a:pt x="1619251" y="66243"/>
                  <a:pt x="1619251" y="64618"/>
                </a:cubicBezTo>
                <a:cubicBezTo>
                  <a:pt x="1619251" y="49175"/>
                  <a:pt x="1634287" y="39828"/>
                  <a:pt x="1664361" y="36576"/>
                </a:cubicBezTo>
                <a:cubicBezTo>
                  <a:pt x="1677366" y="35764"/>
                  <a:pt x="1693622" y="34544"/>
                  <a:pt x="1713129" y="32919"/>
                </a:cubicBezTo>
                <a:cubicBezTo>
                  <a:pt x="1732636" y="31293"/>
                  <a:pt x="1755394" y="29668"/>
                  <a:pt x="1781404" y="28042"/>
                </a:cubicBezTo>
                <a:cubicBezTo>
                  <a:pt x="1857807" y="19914"/>
                  <a:pt x="1929334" y="13615"/>
                  <a:pt x="1995983" y="9144"/>
                </a:cubicBezTo>
                <a:cubicBezTo>
                  <a:pt x="2062633" y="4674"/>
                  <a:pt x="2125218" y="1626"/>
                  <a:pt x="2183740" y="0"/>
                </a:cubicBezTo>
                <a:close/>
                <a:moveTo>
                  <a:pt x="564490" y="0"/>
                </a:moveTo>
                <a:cubicBezTo>
                  <a:pt x="589687" y="1626"/>
                  <a:pt x="612242" y="3048"/>
                  <a:pt x="632156" y="4268"/>
                </a:cubicBezTo>
                <a:cubicBezTo>
                  <a:pt x="652069" y="5487"/>
                  <a:pt x="669341" y="5690"/>
                  <a:pt x="683972" y="4877"/>
                </a:cubicBezTo>
                <a:cubicBezTo>
                  <a:pt x="722173" y="3252"/>
                  <a:pt x="741274" y="8128"/>
                  <a:pt x="741274" y="19508"/>
                </a:cubicBezTo>
                <a:cubicBezTo>
                  <a:pt x="741274" y="25197"/>
                  <a:pt x="735991" y="28448"/>
                  <a:pt x="725424" y="29261"/>
                </a:cubicBezTo>
                <a:cubicBezTo>
                  <a:pt x="718922" y="30887"/>
                  <a:pt x="705511" y="30887"/>
                  <a:pt x="685191" y="29261"/>
                </a:cubicBezTo>
                <a:cubicBezTo>
                  <a:pt x="673812" y="28448"/>
                  <a:pt x="664058" y="28042"/>
                  <a:pt x="655930" y="28042"/>
                </a:cubicBezTo>
                <a:cubicBezTo>
                  <a:pt x="648615" y="28042"/>
                  <a:pt x="642519" y="28042"/>
                  <a:pt x="637642" y="28042"/>
                </a:cubicBezTo>
                <a:cubicBezTo>
                  <a:pt x="624637" y="28042"/>
                  <a:pt x="608178" y="28652"/>
                  <a:pt x="588264" y="29871"/>
                </a:cubicBezTo>
                <a:cubicBezTo>
                  <a:pt x="568351" y="31090"/>
                  <a:pt x="544577" y="33325"/>
                  <a:pt x="516941" y="36576"/>
                </a:cubicBezTo>
                <a:lnTo>
                  <a:pt x="346253" y="53645"/>
                </a:lnTo>
                <a:cubicBezTo>
                  <a:pt x="309677" y="191821"/>
                  <a:pt x="291389" y="306832"/>
                  <a:pt x="291389" y="398679"/>
                </a:cubicBezTo>
                <a:cubicBezTo>
                  <a:pt x="295453" y="397866"/>
                  <a:pt x="301549" y="397256"/>
                  <a:pt x="309677" y="396850"/>
                </a:cubicBezTo>
                <a:cubicBezTo>
                  <a:pt x="317805" y="396444"/>
                  <a:pt x="327559" y="396240"/>
                  <a:pt x="338938" y="396240"/>
                </a:cubicBezTo>
                <a:cubicBezTo>
                  <a:pt x="354381" y="396240"/>
                  <a:pt x="373279" y="396647"/>
                  <a:pt x="395631" y="397460"/>
                </a:cubicBezTo>
                <a:cubicBezTo>
                  <a:pt x="417983" y="398272"/>
                  <a:pt x="443789" y="399492"/>
                  <a:pt x="473050" y="401117"/>
                </a:cubicBezTo>
                <a:cubicBezTo>
                  <a:pt x="473863" y="403556"/>
                  <a:pt x="474269" y="406400"/>
                  <a:pt x="474269" y="409652"/>
                </a:cubicBezTo>
                <a:cubicBezTo>
                  <a:pt x="474269" y="427533"/>
                  <a:pt x="445415" y="437287"/>
                  <a:pt x="387706" y="438912"/>
                </a:cubicBezTo>
                <a:cubicBezTo>
                  <a:pt x="325120" y="439725"/>
                  <a:pt x="291796" y="442164"/>
                  <a:pt x="287732" y="446228"/>
                </a:cubicBezTo>
                <a:cubicBezTo>
                  <a:pt x="287732" y="416154"/>
                  <a:pt x="286512" y="436880"/>
                  <a:pt x="284074" y="508407"/>
                </a:cubicBezTo>
                <a:cubicBezTo>
                  <a:pt x="283261" y="544983"/>
                  <a:pt x="282652" y="574650"/>
                  <a:pt x="282245" y="597408"/>
                </a:cubicBezTo>
                <a:cubicBezTo>
                  <a:pt x="281839" y="620167"/>
                  <a:pt x="281636" y="636829"/>
                  <a:pt x="281636" y="647396"/>
                </a:cubicBezTo>
                <a:cubicBezTo>
                  <a:pt x="281636" y="729488"/>
                  <a:pt x="286512" y="782727"/>
                  <a:pt x="296266" y="807111"/>
                </a:cubicBezTo>
                <a:cubicBezTo>
                  <a:pt x="287325" y="809549"/>
                  <a:pt x="280010" y="810768"/>
                  <a:pt x="274321" y="810768"/>
                </a:cubicBezTo>
                <a:cubicBezTo>
                  <a:pt x="246685" y="810768"/>
                  <a:pt x="232868" y="784759"/>
                  <a:pt x="232868" y="732740"/>
                </a:cubicBezTo>
                <a:lnTo>
                  <a:pt x="232868" y="518160"/>
                </a:lnTo>
                <a:cubicBezTo>
                  <a:pt x="232868" y="513284"/>
                  <a:pt x="233071" y="507188"/>
                  <a:pt x="233477" y="499872"/>
                </a:cubicBezTo>
                <a:cubicBezTo>
                  <a:pt x="233884" y="492557"/>
                  <a:pt x="234290" y="485039"/>
                  <a:pt x="234697" y="477317"/>
                </a:cubicBezTo>
                <a:cubicBezTo>
                  <a:pt x="235103" y="469596"/>
                  <a:pt x="235509" y="462077"/>
                  <a:pt x="235916" y="454762"/>
                </a:cubicBezTo>
                <a:cubicBezTo>
                  <a:pt x="236322" y="447447"/>
                  <a:pt x="236525" y="441351"/>
                  <a:pt x="236525" y="436474"/>
                </a:cubicBezTo>
                <a:cubicBezTo>
                  <a:pt x="217831" y="435661"/>
                  <a:pt x="196901" y="434442"/>
                  <a:pt x="173736" y="432816"/>
                </a:cubicBezTo>
                <a:cubicBezTo>
                  <a:pt x="150572" y="431191"/>
                  <a:pt x="124765" y="428346"/>
                  <a:pt x="96317" y="424282"/>
                </a:cubicBezTo>
                <a:cubicBezTo>
                  <a:pt x="94692" y="423469"/>
                  <a:pt x="94285" y="421844"/>
                  <a:pt x="95098" y="419405"/>
                </a:cubicBezTo>
                <a:cubicBezTo>
                  <a:pt x="96724" y="416154"/>
                  <a:pt x="97536" y="414528"/>
                  <a:pt x="97536" y="414528"/>
                </a:cubicBezTo>
                <a:cubicBezTo>
                  <a:pt x="114605" y="408026"/>
                  <a:pt x="139802" y="404775"/>
                  <a:pt x="173127" y="404775"/>
                </a:cubicBezTo>
                <a:cubicBezTo>
                  <a:pt x="182068" y="404775"/>
                  <a:pt x="190602" y="404775"/>
                  <a:pt x="198730" y="404775"/>
                </a:cubicBezTo>
                <a:cubicBezTo>
                  <a:pt x="207671" y="404775"/>
                  <a:pt x="215393" y="405181"/>
                  <a:pt x="221895" y="405994"/>
                </a:cubicBezTo>
                <a:lnTo>
                  <a:pt x="235306" y="405994"/>
                </a:lnTo>
                <a:cubicBezTo>
                  <a:pt x="240996" y="327965"/>
                  <a:pt x="250749" y="213360"/>
                  <a:pt x="264567" y="62180"/>
                </a:cubicBezTo>
                <a:cubicBezTo>
                  <a:pt x="234493" y="65431"/>
                  <a:pt x="203607" y="68885"/>
                  <a:pt x="171908" y="72543"/>
                </a:cubicBezTo>
                <a:cubicBezTo>
                  <a:pt x="140209" y="76200"/>
                  <a:pt x="106884" y="80061"/>
                  <a:pt x="71933" y="84125"/>
                </a:cubicBezTo>
                <a:cubicBezTo>
                  <a:pt x="63805" y="85751"/>
                  <a:pt x="56084" y="89002"/>
                  <a:pt x="48768" y="93879"/>
                </a:cubicBezTo>
                <a:cubicBezTo>
                  <a:pt x="43079" y="97943"/>
                  <a:pt x="38608" y="100991"/>
                  <a:pt x="35357" y="103023"/>
                </a:cubicBezTo>
                <a:cubicBezTo>
                  <a:pt x="32106" y="105055"/>
                  <a:pt x="30074" y="106477"/>
                  <a:pt x="29261" y="107290"/>
                </a:cubicBezTo>
                <a:cubicBezTo>
                  <a:pt x="25197" y="107290"/>
                  <a:pt x="16256" y="97943"/>
                  <a:pt x="2439" y="79248"/>
                </a:cubicBezTo>
                <a:cubicBezTo>
                  <a:pt x="813" y="71120"/>
                  <a:pt x="0" y="66243"/>
                  <a:pt x="0" y="64618"/>
                </a:cubicBezTo>
                <a:cubicBezTo>
                  <a:pt x="0" y="49175"/>
                  <a:pt x="15037" y="39828"/>
                  <a:pt x="45111" y="36576"/>
                </a:cubicBezTo>
                <a:cubicBezTo>
                  <a:pt x="58116" y="35764"/>
                  <a:pt x="74372" y="34544"/>
                  <a:pt x="93879" y="32919"/>
                </a:cubicBezTo>
                <a:cubicBezTo>
                  <a:pt x="113386" y="31293"/>
                  <a:pt x="136144" y="29668"/>
                  <a:pt x="162154" y="28042"/>
                </a:cubicBezTo>
                <a:cubicBezTo>
                  <a:pt x="238557" y="19914"/>
                  <a:pt x="310084" y="13615"/>
                  <a:pt x="376733" y="9144"/>
                </a:cubicBezTo>
                <a:cubicBezTo>
                  <a:pt x="443383" y="4674"/>
                  <a:pt x="505969" y="1626"/>
                  <a:pt x="564490" y="0"/>
                </a:cubicBezTo>
                <a:close/>
              </a:path>
            </a:pathLst>
          </a:custGeom>
          <a:solidFill>
            <a:schemeClr val="accent6">
              <a:lumMod val="60000"/>
              <a:lumOff val="40000"/>
            </a:schemeClr>
          </a:solidFill>
          <a:ln w="25400" cap="flat" cmpd="sng" algn="ctr">
            <a:noFill/>
            <a:prstDash val="solid"/>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extBox 1">
            <a:extLst>
              <a:ext uri="{FF2B5EF4-FFF2-40B4-BE49-F238E27FC236}">
                <a16:creationId xmlns:a16="http://schemas.microsoft.com/office/drawing/2014/main" id="{1F009F7F-CE29-40EE-88CF-2AF2055D3B2E}"/>
              </a:ext>
            </a:extLst>
          </p:cNvPr>
          <p:cNvSpPr txBox="1"/>
          <p:nvPr/>
        </p:nvSpPr>
        <p:spPr>
          <a:xfrm>
            <a:off x="1041600" y="1485000"/>
            <a:ext cx="3110400" cy="680400"/>
          </a:xfrm>
          <a:prstGeom prst="rect">
            <a:avLst/>
          </a:prstGeom>
        </p:spPr>
        <p:txBody>
          <a:bodyPr vert="horz" wrap="none" lIns="91440" tIns="45720" rIns="91440" bIns="45720" rtlCol="0" anchor="ctr" anchorCtr="0">
            <a:noAutofit/>
          </a:bodyPr>
          <a:lstStyle/>
          <a:p>
            <a:pPr marL="0" indent="0" algn="l">
              <a:lnSpc>
                <a:spcPts val="1800"/>
              </a:lnSpc>
              <a:spcAft>
                <a:spcPts val="600"/>
              </a:spcAft>
              <a:buNone/>
            </a:pPr>
            <a:r>
              <a:rPr lang="en-AU" sz="2800" dirty="0">
                <a:solidFill>
                  <a:prstClr val="black">
                    <a:lumMod val="75000"/>
                    <a:lumOff val="25000"/>
                  </a:prstClr>
                </a:solidFill>
                <a:latin typeface="Segoe UI" panose="020B0502040204020203" pitchFamily="34" charset="0"/>
                <a:cs typeface="Segoe UI" panose="020B0502040204020203" pitchFamily="34" charset="0"/>
              </a:rPr>
              <a:t>PowerPoint Tips</a:t>
            </a:r>
          </a:p>
        </p:txBody>
      </p:sp>
      <p:sp>
        <p:nvSpPr>
          <p:cNvPr id="7" name="TextBox 6">
            <a:extLst>
              <a:ext uri="{FF2B5EF4-FFF2-40B4-BE49-F238E27FC236}">
                <a16:creationId xmlns:a16="http://schemas.microsoft.com/office/drawing/2014/main" id="{8614B0C4-CC3E-41E9-A3AB-48C4E0071608}"/>
              </a:ext>
            </a:extLst>
          </p:cNvPr>
          <p:cNvSpPr txBox="1"/>
          <p:nvPr/>
        </p:nvSpPr>
        <p:spPr>
          <a:xfrm>
            <a:off x="1041600" y="3423855"/>
            <a:ext cx="3204723" cy="1657546"/>
          </a:xfrm>
          <a:prstGeom prst="rect">
            <a:avLst/>
          </a:prstGeom>
        </p:spPr>
        <p:txBody>
          <a:bodyPr vert="horz" wrap="none" lIns="91440" tIns="45720" rIns="91440" bIns="45720" rtlCol="0" anchor="ctr" anchorCtr="0">
            <a:normAutofit/>
          </a:bodyPr>
          <a:lstStyle/>
          <a:p>
            <a:pPr marL="0" indent="0" algn="l">
              <a:lnSpc>
                <a:spcPts val="1800"/>
              </a:lnSpc>
              <a:spcAft>
                <a:spcPts val="600"/>
              </a:spcAft>
              <a:buNone/>
            </a:pPr>
            <a:r>
              <a:rPr lang="en-AU" sz="6000" dirty="0">
                <a:solidFill>
                  <a:prstClr val="black">
                    <a:lumMod val="75000"/>
                    <a:lumOff val="25000"/>
                  </a:prstClr>
                </a:solidFill>
                <a:latin typeface="HaloHandletter" pitchFamily="50" charset="0"/>
                <a:cs typeface="Segoe UI" panose="020B0502040204020203" pitchFamily="34" charset="0"/>
              </a:rPr>
              <a:t>PowerPoint Tips</a:t>
            </a:r>
          </a:p>
        </p:txBody>
      </p:sp>
      <p:sp>
        <p:nvSpPr>
          <p:cNvPr id="8" name="TextBox 7">
            <a:extLst>
              <a:ext uri="{FF2B5EF4-FFF2-40B4-BE49-F238E27FC236}">
                <a16:creationId xmlns:a16="http://schemas.microsoft.com/office/drawing/2014/main" id="{7CCA1AFD-D4B3-4C70-B030-F7C96DE6E328}"/>
              </a:ext>
            </a:extLst>
          </p:cNvPr>
          <p:cNvSpPr txBox="1"/>
          <p:nvPr/>
        </p:nvSpPr>
        <p:spPr>
          <a:xfrm>
            <a:off x="1041600" y="2942999"/>
            <a:ext cx="3110400" cy="480855"/>
          </a:xfrm>
          <a:prstGeom prst="rect">
            <a:avLst/>
          </a:prstGeom>
        </p:spPr>
        <p:txBody>
          <a:bodyPr vert="horz" wrap="none" lIns="91440" tIns="45720" rIns="91440" bIns="45720" rtlCol="0" anchor="ctr" anchorCtr="0">
            <a:noAutofit/>
          </a:bodyPr>
          <a:lstStyle/>
          <a:p>
            <a:pPr marL="0" indent="0" algn="l">
              <a:lnSpc>
                <a:spcPts val="1800"/>
              </a:lnSpc>
              <a:spcAft>
                <a:spcPts val="600"/>
              </a:spcAft>
              <a:buNone/>
            </a:pPr>
            <a:r>
              <a:rPr lang="en-AU" sz="2000" b="1" dirty="0">
                <a:solidFill>
                  <a:prstClr val="black">
                    <a:lumMod val="75000"/>
                    <a:lumOff val="25000"/>
                  </a:prstClr>
                </a:solidFill>
                <a:latin typeface="Segoe UI" panose="020B0502040204020203" pitchFamily="34" charset="0"/>
                <a:cs typeface="Segoe UI" panose="020B0502040204020203" pitchFamily="34" charset="0"/>
              </a:rPr>
              <a:t>Font Substitution</a:t>
            </a:r>
          </a:p>
        </p:txBody>
      </p:sp>
      <p:sp>
        <p:nvSpPr>
          <p:cNvPr id="10" name="TextBox 9">
            <a:extLst>
              <a:ext uri="{FF2B5EF4-FFF2-40B4-BE49-F238E27FC236}">
                <a16:creationId xmlns:a16="http://schemas.microsoft.com/office/drawing/2014/main" id="{31DABA75-7714-47E5-9BBE-DD962EBBE556}"/>
              </a:ext>
            </a:extLst>
          </p:cNvPr>
          <p:cNvSpPr txBox="1"/>
          <p:nvPr/>
        </p:nvSpPr>
        <p:spPr>
          <a:xfrm>
            <a:off x="4346400" y="2931524"/>
            <a:ext cx="3110400" cy="480855"/>
          </a:xfrm>
          <a:prstGeom prst="rect">
            <a:avLst/>
          </a:prstGeom>
        </p:spPr>
        <p:txBody>
          <a:bodyPr vert="horz" wrap="none" lIns="91440" tIns="45720" rIns="91440" bIns="45720" rtlCol="0" anchor="ctr" anchorCtr="0">
            <a:noAutofit/>
          </a:bodyPr>
          <a:lstStyle/>
          <a:p>
            <a:pPr marL="0" indent="0" algn="l">
              <a:lnSpc>
                <a:spcPts val="1800"/>
              </a:lnSpc>
              <a:spcAft>
                <a:spcPts val="600"/>
              </a:spcAft>
              <a:buNone/>
            </a:pPr>
            <a:r>
              <a:rPr lang="en-AU" sz="2000" b="1" dirty="0">
                <a:solidFill>
                  <a:prstClr val="black">
                    <a:lumMod val="75000"/>
                    <a:lumOff val="25000"/>
                  </a:prstClr>
                </a:solidFill>
                <a:latin typeface="Segoe UI" panose="020B0502040204020203" pitchFamily="34" charset="0"/>
                <a:cs typeface="Segoe UI" panose="020B0502040204020203" pitchFamily="34" charset="0"/>
              </a:rPr>
              <a:t>Font saved as Graphic</a:t>
            </a:r>
          </a:p>
        </p:txBody>
      </p:sp>
      <p:sp>
        <p:nvSpPr>
          <p:cNvPr id="11" name="TextBox 10">
            <a:extLst>
              <a:ext uri="{FF2B5EF4-FFF2-40B4-BE49-F238E27FC236}">
                <a16:creationId xmlns:a16="http://schemas.microsoft.com/office/drawing/2014/main" id="{D5FD3027-7AD7-416B-AD29-7C06A3651B10}"/>
              </a:ext>
            </a:extLst>
          </p:cNvPr>
          <p:cNvSpPr txBox="1"/>
          <p:nvPr/>
        </p:nvSpPr>
        <p:spPr>
          <a:xfrm>
            <a:off x="4440723" y="3412379"/>
            <a:ext cx="3204723" cy="1657546"/>
          </a:xfrm>
          <a:prstGeom prst="rect">
            <a:avLst/>
          </a:prstGeom>
        </p:spPr>
        <p:txBody>
          <a:bodyPr vert="horz" wrap="none" lIns="91440" tIns="45720" rIns="91440" bIns="45720" rtlCol="0" anchor="ctr" anchorCtr="0">
            <a:normAutofit/>
          </a:bodyPr>
          <a:lstStyle/>
          <a:p>
            <a:pPr marL="0" indent="0" algn="l">
              <a:lnSpc>
                <a:spcPts val="1800"/>
              </a:lnSpc>
              <a:spcAft>
                <a:spcPts val="600"/>
              </a:spcAft>
              <a:buNone/>
            </a:pPr>
            <a:r>
              <a:rPr lang="en-AU" sz="6000" dirty="0">
                <a:solidFill>
                  <a:srgbClr val="7030A0"/>
                </a:solidFill>
                <a:latin typeface="HaloHandletter" pitchFamily="50" charset="0"/>
                <a:cs typeface="Segoe UI" panose="020B0502040204020203" pitchFamily="34" charset="0"/>
              </a:rPr>
              <a:t>PowerPoint Tips</a:t>
            </a:r>
          </a:p>
        </p:txBody>
      </p:sp>
      <p:pic>
        <p:nvPicPr>
          <p:cNvPr id="4" name="Picture 3">
            <a:extLst>
              <a:ext uri="{FF2B5EF4-FFF2-40B4-BE49-F238E27FC236}">
                <a16:creationId xmlns:a16="http://schemas.microsoft.com/office/drawing/2014/main" id="{261BDC09-9499-4D16-9E13-CDFF80C13788}"/>
              </a:ext>
            </a:extLst>
          </p:cNvPr>
          <p:cNvPicPr>
            <a:picLocks noChangeAspect="1"/>
          </p:cNvPicPr>
          <p:nvPr/>
        </p:nvPicPr>
        <p:blipFill>
          <a:blip r:embed="rId2"/>
          <a:stretch>
            <a:fillRect/>
          </a:stretch>
        </p:blipFill>
        <p:spPr>
          <a:xfrm>
            <a:off x="4037804" y="4260410"/>
            <a:ext cx="3907875" cy="1780186"/>
          </a:xfrm>
          <a:prstGeom prst="rect">
            <a:avLst/>
          </a:prstGeom>
          <a:effectLst>
            <a:outerShdw blurRad="50800" dist="38100" dir="5400000" algn="t" rotWithShape="0">
              <a:prstClr val="black">
                <a:alpha val="40000"/>
              </a:prstClr>
            </a:outerShdw>
          </a:effectLst>
        </p:spPr>
      </p:pic>
      <p:sp>
        <p:nvSpPr>
          <p:cNvPr id="14" name="[T2O] TextBox 12">
            <a:extLst>
              <a:ext uri="{FF2B5EF4-FFF2-40B4-BE49-F238E27FC236}">
                <a16:creationId xmlns:a16="http://schemas.microsoft.com/office/drawing/2014/main" id="{17D1A32F-9C5F-468E-8A93-9630E777C94B}"/>
              </a:ext>
            </a:extLst>
          </p:cNvPr>
          <p:cNvSpPr/>
          <p:nvPr/>
        </p:nvSpPr>
        <p:spPr>
          <a:xfrm>
            <a:off x="8047352" y="3614936"/>
            <a:ext cx="3297448" cy="874800"/>
          </a:xfrm>
          <a:custGeom>
            <a:avLst/>
            <a:gdLst/>
            <a:ahLst/>
            <a:cxnLst/>
            <a:rect l="l" t="t" r="r" b="b"/>
            <a:pathLst>
              <a:path w="3102391" h="796096">
                <a:moveTo>
                  <a:pt x="2732198" y="473102"/>
                </a:moveTo>
                <a:cubicBezTo>
                  <a:pt x="2729908" y="479602"/>
                  <a:pt x="2727810" y="485392"/>
                  <a:pt x="2725902" y="490470"/>
                </a:cubicBezTo>
                <a:cubicBezTo>
                  <a:pt x="2723994" y="495549"/>
                  <a:pt x="2722277" y="499634"/>
                  <a:pt x="2720751" y="502725"/>
                </a:cubicBezTo>
                <a:cubicBezTo>
                  <a:pt x="2716116" y="513077"/>
                  <a:pt x="2709955" y="529216"/>
                  <a:pt x="2702267" y="551143"/>
                </a:cubicBezTo>
                <a:cubicBezTo>
                  <a:pt x="2694580" y="573070"/>
                  <a:pt x="2687232" y="598131"/>
                  <a:pt x="2680223" y="626325"/>
                </a:cubicBezTo>
                <a:cubicBezTo>
                  <a:pt x="2673215" y="654520"/>
                  <a:pt x="2668411" y="683194"/>
                  <a:pt x="2665812" y="712349"/>
                </a:cubicBezTo>
                <a:cubicBezTo>
                  <a:pt x="2664513" y="727816"/>
                  <a:pt x="2664832" y="741474"/>
                  <a:pt x="2666770" y="753321"/>
                </a:cubicBezTo>
                <a:cubicBezTo>
                  <a:pt x="2668706" y="765168"/>
                  <a:pt x="2673219" y="771583"/>
                  <a:pt x="2680307" y="772568"/>
                </a:cubicBezTo>
                <a:cubicBezTo>
                  <a:pt x="2692658" y="772128"/>
                  <a:pt x="2702465" y="763262"/>
                  <a:pt x="2709728" y="745970"/>
                </a:cubicBezTo>
                <a:cubicBezTo>
                  <a:pt x="2716992" y="728678"/>
                  <a:pt x="2722390" y="708634"/>
                  <a:pt x="2725923" y="685837"/>
                </a:cubicBezTo>
                <a:cubicBezTo>
                  <a:pt x="2729456" y="663041"/>
                  <a:pt x="2731802" y="643166"/>
                  <a:pt x="2732961" y="626212"/>
                </a:cubicBezTo>
                <a:cubicBezTo>
                  <a:pt x="2734779" y="599197"/>
                  <a:pt x="2735506" y="572427"/>
                  <a:pt x="2735142" y="545902"/>
                </a:cubicBezTo>
                <a:cubicBezTo>
                  <a:pt x="2734778" y="519376"/>
                  <a:pt x="2733796" y="495110"/>
                  <a:pt x="2732198" y="473102"/>
                </a:cubicBezTo>
                <a:close/>
                <a:moveTo>
                  <a:pt x="1419225" y="377090"/>
                </a:moveTo>
                <a:cubicBezTo>
                  <a:pt x="1414685" y="381092"/>
                  <a:pt x="1410049" y="389090"/>
                  <a:pt x="1405319" y="401085"/>
                </a:cubicBezTo>
                <a:cubicBezTo>
                  <a:pt x="1400588" y="413080"/>
                  <a:pt x="1397857" y="423349"/>
                  <a:pt x="1397127" y="431891"/>
                </a:cubicBezTo>
                <a:cubicBezTo>
                  <a:pt x="1396270" y="441128"/>
                  <a:pt x="1397222" y="451042"/>
                  <a:pt x="1399985" y="461634"/>
                </a:cubicBezTo>
                <a:cubicBezTo>
                  <a:pt x="1402747" y="472226"/>
                  <a:pt x="1410176" y="478334"/>
                  <a:pt x="1422273" y="479958"/>
                </a:cubicBezTo>
                <a:cubicBezTo>
                  <a:pt x="1431957" y="480066"/>
                  <a:pt x="1440593" y="475071"/>
                  <a:pt x="1448181" y="464974"/>
                </a:cubicBezTo>
                <a:cubicBezTo>
                  <a:pt x="1455769" y="454877"/>
                  <a:pt x="1461357" y="443596"/>
                  <a:pt x="1464945" y="431133"/>
                </a:cubicBezTo>
                <a:cubicBezTo>
                  <a:pt x="1454229" y="424999"/>
                  <a:pt x="1444990" y="417331"/>
                  <a:pt x="1437227" y="408131"/>
                </a:cubicBezTo>
                <a:cubicBezTo>
                  <a:pt x="1429464" y="398931"/>
                  <a:pt x="1423464" y="388584"/>
                  <a:pt x="1419225" y="377090"/>
                </a:cubicBezTo>
                <a:close/>
                <a:moveTo>
                  <a:pt x="390525" y="377090"/>
                </a:moveTo>
                <a:cubicBezTo>
                  <a:pt x="385985" y="381092"/>
                  <a:pt x="381349" y="389090"/>
                  <a:pt x="376618" y="401085"/>
                </a:cubicBezTo>
                <a:cubicBezTo>
                  <a:pt x="371888" y="413080"/>
                  <a:pt x="369157" y="423349"/>
                  <a:pt x="368427" y="431891"/>
                </a:cubicBezTo>
                <a:cubicBezTo>
                  <a:pt x="367570" y="441128"/>
                  <a:pt x="368522" y="451042"/>
                  <a:pt x="371285" y="461634"/>
                </a:cubicBezTo>
                <a:cubicBezTo>
                  <a:pt x="374047" y="472226"/>
                  <a:pt x="381476" y="478334"/>
                  <a:pt x="393573" y="479958"/>
                </a:cubicBezTo>
                <a:cubicBezTo>
                  <a:pt x="403257" y="480066"/>
                  <a:pt x="411893" y="475071"/>
                  <a:pt x="419481" y="464974"/>
                </a:cubicBezTo>
                <a:cubicBezTo>
                  <a:pt x="427069" y="454877"/>
                  <a:pt x="432657" y="443596"/>
                  <a:pt x="436245" y="431133"/>
                </a:cubicBezTo>
                <a:cubicBezTo>
                  <a:pt x="425529" y="424999"/>
                  <a:pt x="416290" y="417331"/>
                  <a:pt x="408527" y="408131"/>
                </a:cubicBezTo>
                <a:cubicBezTo>
                  <a:pt x="400764" y="398931"/>
                  <a:pt x="394764" y="388584"/>
                  <a:pt x="390525" y="377090"/>
                </a:cubicBezTo>
                <a:close/>
                <a:moveTo>
                  <a:pt x="2825068" y="342705"/>
                </a:moveTo>
                <a:cubicBezTo>
                  <a:pt x="2810906" y="342551"/>
                  <a:pt x="2797699" y="351067"/>
                  <a:pt x="2785446" y="368254"/>
                </a:cubicBezTo>
                <a:cubicBezTo>
                  <a:pt x="2773192" y="385442"/>
                  <a:pt x="2762274" y="405394"/>
                  <a:pt x="2752693" y="428111"/>
                </a:cubicBezTo>
                <a:cubicBezTo>
                  <a:pt x="2754211" y="437262"/>
                  <a:pt x="2754970" y="446412"/>
                  <a:pt x="2754970" y="455563"/>
                </a:cubicBezTo>
                <a:cubicBezTo>
                  <a:pt x="2756522" y="453974"/>
                  <a:pt x="2758172" y="452576"/>
                  <a:pt x="2759917" y="451369"/>
                </a:cubicBezTo>
                <a:cubicBezTo>
                  <a:pt x="2761663" y="450161"/>
                  <a:pt x="2763314" y="449526"/>
                  <a:pt x="2764869" y="449462"/>
                </a:cubicBezTo>
                <a:cubicBezTo>
                  <a:pt x="2766759" y="450733"/>
                  <a:pt x="2769457" y="454673"/>
                  <a:pt x="2772966" y="461282"/>
                </a:cubicBezTo>
                <a:cubicBezTo>
                  <a:pt x="2776474" y="467891"/>
                  <a:pt x="2783173" y="471831"/>
                  <a:pt x="2793064" y="473102"/>
                </a:cubicBezTo>
                <a:cubicBezTo>
                  <a:pt x="2806676" y="472963"/>
                  <a:pt x="2817551" y="467558"/>
                  <a:pt x="2825688" y="456887"/>
                </a:cubicBezTo>
                <a:cubicBezTo>
                  <a:pt x="2833826" y="446216"/>
                  <a:pt x="2839846" y="434148"/>
                  <a:pt x="2843750" y="420681"/>
                </a:cubicBezTo>
                <a:cubicBezTo>
                  <a:pt x="2847655" y="407215"/>
                  <a:pt x="2850063" y="396220"/>
                  <a:pt x="2850976" y="387695"/>
                </a:cubicBezTo>
                <a:cubicBezTo>
                  <a:pt x="2852658" y="369902"/>
                  <a:pt x="2850436" y="358019"/>
                  <a:pt x="2844308" y="352046"/>
                </a:cubicBezTo>
                <a:cubicBezTo>
                  <a:pt x="2838180" y="346072"/>
                  <a:pt x="2831767" y="342959"/>
                  <a:pt x="2825068" y="342705"/>
                </a:cubicBezTo>
                <a:close/>
                <a:moveTo>
                  <a:pt x="1450467" y="336704"/>
                </a:moveTo>
                <a:cubicBezTo>
                  <a:pt x="1444101" y="337561"/>
                  <a:pt x="1440260" y="341371"/>
                  <a:pt x="1438942" y="348134"/>
                </a:cubicBezTo>
                <a:cubicBezTo>
                  <a:pt x="1437624" y="354897"/>
                  <a:pt x="1438164" y="361755"/>
                  <a:pt x="1440561" y="368708"/>
                </a:cubicBezTo>
                <a:cubicBezTo>
                  <a:pt x="1442530" y="375232"/>
                  <a:pt x="1446022" y="381424"/>
                  <a:pt x="1451039" y="387282"/>
                </a:cubicBezTo>
                <a:cubicBezTo>
                  <a:pt x="1456055" y="393139"/>
                  <a:pt x="1462214" y="398378"/>
                  <a:pt x="1469517" y="402998"/>
                </a:cubicBezTo>
                <a:cubicBezTo>
                  <a:pt x="1470200" y="388139"/>
                  <a:pt x="1469406" y="373470"/>
                  <a:pt x="1467136" y="358992"/>
                </a:cubicBezTo>
                <a:cubicBezTo>
                  <a:pt x="1464866" y="344514"/>
                  <a:pt x="1459310" y="337085"/>
                  <a:pt x="1450467" y="336704"/>
                </a:cubicBezTo>
                <a:close/>
                <a:moveTo>
                  <a:pt x="421767" y="336704"/>
                </a:moveTo>
                <a:cubicBezTo>
                  <a:pt x="415401" y="337561"/>
                  <a:pt x="411559" y="341371"/>
                  <a:pt x="410242" y="348134"/>
                </a:cubicBezTo>
                <a:cubicBezTo>
                  <a:pt x="408924" y="354897"/>
                  <a:pt x="409464" y="361755"/>
                  <a:pt x="411861" y="368708"/>
                </a:cubicBezTo>
                <a:cubicBezTo>
                  <a:pt x="413830" y="375232"/>
                  <a:pt x="417322" y="381424"/>
                  <a:pt x="422339" y="387282"/>
                </a:cubicBezTo>
                <a:cubicBezTo>
                  <a:pt x="427355" y="393139"/>
                  <a:pt x="433515" y="398378"/>
                  <a:pt x="440817" y="402998"/>
                </a:cubicBezTo>
                <a:cubicBezTo>
                  <a:pt x="441500" y="388139"/>
                  <a:pt x="440706" y="373470"/>
                  <a:pt x="438436" y="358992"/>
                </a:cubicBezTo>
                <a:cubicBezTo>
                  <a:pt x="436166" y="344514"/>
                  <a:pt x="430609" y="337085"/>
                  <a:pt x="421767" y="336704"/>
                </a:cubicBezTo>
                <a:close/>
                <a:moveTo>
                  <a:pt x="816435" y="326798"/>
                </a:moveTo>
                <a:cubicBezTo>
                  <a:pt x="811003" y="326685"/>
                  <a:pt x="804850" y="333007"/>
                  <a:pt x="797978" y="345763"/>
                </a:cubicBezTo>
                <a:cubicBezTo>
                  <a:pt x="791106" y="358520"/>
                  <a:pt x="785631" y="373816"/>
                  <a:pt x="781553" y="391652"/>
                </a:cubicBezTo>
                <a:cubicBezTo>
                  <a:pt x="779514" y="400571"/>
                  <a:pt x="778353" y="409150"/>
                  <a:pt x="778071" y="417391"/>
                </a:cubicBezTo>
                <a:lnTo>
                  <a:pt x="778095" y="417713"/>
                </a:lnTo>
                <a:lnTo>
                  <a:pt x="783863" y="415934"/>
                </a:lnTo>
                <a:cubicBezTo>
                  <a:pt x="790863" y="412859"/>
                  <a:pt x="797172" y="408783"/>
                  <a:pt x="802791" y="403705"/>
                </a:cubicBezTo>
                <a:lnTo>
                  <a:pt x="807541" y="397848"/>
                </a:lnTo>
                <a:lnTo>
                  <a:pt x="814149" y="380900"/>
                </a:lnTo>
                <a:cubicBezTo>
                  <a:pt x="819102" y="368501"/>
                  <a:pt x="822341" y="356913"/>
                  <a:pt x="823865" y="346134"/>
                </a:cubicBezTo>
                <a:cubicBezTo>
                  <a:pt x="825389" y="335354"/>
                  <a:pt x="822912" y="328909"/>
                  <a:pt x="816435" y="326798"/>
                </a:cubicBezTo>
                <a:close/>
                <a:moveTo>
                  <a:pt x="2825068" y="320702"/>
                </a:moveTo>
                <a:cubicBezTo>
                  <a:pt x="2842259" y="322390"/>
                  <a:pt x="2854527" y="328140"/>
                  <a:pt x="2861869" y="337951"/>
                </a:cubicBezTo>
                <a:cubicBezTo>
                  <a:pt x="2869212" y="347761"/>
                  <a:pt x="2873633" y="357573"/>
                  <a:pt x="2875134" y="367386"/>
                </a:cubicBezTo>
                <a:cubicBezTo>
                  <a:pt x="2876634" y="377199"/>
                  <a:pt x="2877218" y="382952"/>
                  <a:pt x="2876884" y="384645"/>
                </a:cubicBezTo>
                <a:cubicBezTo>
                  <a:pt x="2876404" y="400276"/>
                  <a:pt x="2872198" y="417042"/>
                  <a:pt x="2864268" y="434944"/>
                </a:cubicBezTo>
                <a:cubicBezTo>
                  <a:pt x="2856338" y="452845"/>
                  <a:pt x="2846036" y="468078"/>
                  <a:pt x="2833365" y="480642"/>
                </a:cubicBezTo>
                <a:cubicBezTo>
                  <a:pt x="2820693" y="493206"/>
                  <a:pt x="2807006" y="499297"/>
                  <a:pt x="2792301" y="498915"/>
                </a:cubicBezTo>
                <a:cubicBezTo>
                  <a:pt x="2783237" y="498029"/>
                  <a:pt x="2776030" y="496004"/>
                  <a:pt x="2770680" y="492841"/>
                </a:cubicBezTo>
                <a:cubicBezTo>
                  <a:pt x="2765330" y="489678"/>
                  <a:pt x="2761361" y="486135"/>
                  <a:pt x="2758774" y="482212"/>
                </a:cubicBezTo>
                <a:cubicBezTo>
                  <a:pt x="2760583" y="500966"/>
                  <a:pt x="2761345" y="523211"/>
                  <a:pt x="2761060" y="548946"/>
                </a:cubicBezTo>
                <a:cubicBezTo>
                  <a:pt x="2760774" y="574681"/>
                  <a:pt x="2760012" y="600945"/>
                  <a:pt x="2758774" y="627737"/>
                </a:cubicBezTo>
                <a:cubicBezTo>
                  <a:pt x="2757980" y="647164"/>
                  <a:pt x="2755511" y="670127"/>
                  <a:pt x="2751365" y="696625"/>
                </a:cubicBezTo>
                <a:cubicBezTo>
                  <a:pt x="2747219" y="723122"/>
                  <a:pt x="2740066" y="746360"/>
                  <a:pt x="2729906" y="766336"/>
                </a:cubicBezTo>
                <a:cubicBezTo>
                  <a:pt x="2719746" y="786312"/>
                  <a:pt x="2705248" y="796232"/>
                  <a:pt x="2686412" y="796095"/>
                </a:cubicBezTo>
                <a:cubicBezTo>
                  <a:pt x="2668113" y="794068"/>
                  <a:pt x="2655832" y="787219"/>
                  <a:pt x="2649569" y="775548"/>
                </a:cubicBezTo>
                <a:cubicBezTo>
                  <a:pt x="2643307" y="763876"/>
                  <a:pt x="2640215" y="751949"/>
                  <a:pt x="2640295" y="739767"/>
                </a:cubicBezTo>
                <a:cubicBezTo>
                  <a:pt x="2640374" y="727585"/>
                  <a:pt x="2640778" y="719716"/>
                  <a:pt x="2641506" y="716160"/>
                </a:cubicBezTo>
                <a:cubicBezTo>
                  <a:pt x="2643912" y="691405"/>
                  <a:pt x="2649494" y="662656"/>
                  <a:pt x="2658251" y="629915"/>
                </a:cubicBezTo>
                <a:cubicBezTo>
                  <a:pt x="2667009" y="597173"/>
                  <a:pt x="2676658" y="565666"/>
                  <a:pt x="2687199" y="535392"/>
                </a:cubicBezTo>
                <a:cubicBezTo>
                  <a:pt x="2697740" y="505118"/>
                  <a:pt x="2706889" y="481304"/>
                  <a:pt x="2714646" y="463951"/>
                </a:cubicBezTo>
                <a:cubicBezTo>
                  <a:pt x="2716920" y="458581"/>
                  <a:pt x="2719432" y="452735"/>
                  <a:pt x="2722182" y="446412"/>
                </a:cubicBezTo>
                <a:cubicBezTo>
                  <a:pt x="2724932" y="440089"/>
                  <a:pt x="2728016" y="433480"/>
                  <a:pt x="2731434" y="426586"/>
                </a:cubicBezTo>
                <a:cubicBezTo>
                  <a:pt x="2730656" y="420851"/>
                  <a:pt x="2729924" y="416116"/>
                  <a:pt x="2729240" y="412383"/>
                </a:cubicBezTo>
                <a:cubicBezTo>
                  <a:pt x="2728557" y="408650"/>
                  <a:pt x="2728016" y="406013"/>
                  <a:pt x="2727619" y="404472"/>
                </a:cubicBezTo>
                <a:cubicBezTo>
                  <a:pt x="2726029" y="397164"/>
                  <a:pt x="2723867" y="390237"/>
                  <a:pt x="2721132" y="383692"/>
                </a:cubicBezTo>
                <a:cubicBezTo>
                  <a:pt x="2718398" y="377147"/>
                  <a:pt x="2715473" y="373652"/>
                  <a:pt x="2712357" y="373207"/>
                </a:cubicBezTo>
                <a:cubicBezTo>
                  <a:pt x="2711149" y="373493"/>
                  <a:pt x="2708796" y="376924"/>
                  <a:pt x="2705298" y="383501"/>
                </a:cubicBezTo>
                <a:lnTo>
                  <a:pt x="2701789" y="390098"/>
                </a:lnTo>
                <a:lnTo>
                  <a:pt x="2695956" y="406808"/>
                </a:lnTo>
                <a:cubicBezTo>
                  <a:pt x="2694028" y="411303"/>
                  <a:pt x="2688486" y="420845"/>
                  <a:pt x="2679333" y="435431"/>
                </a:cubicBezTo>
                <a:cubicBezTo>
                  <a:pt x="2670180" y="450018"/>
                  <a:pt x="2658317" y="464011"/>
                  <a:pt x="2643745" y="477413"/>
                </a:cubicBezTo>
                <a:cubicBezTo>
                  <a:pt x="2629173" y="490814"/>
                  <a:pt x="2612794" y="497984"/>
                  <a:pt x="2594610" y="498924"/>
                </a:cubicBezTo>
                <a:cubicBezTo>
                  <a:pt x="2575080" y="498383"/>
                  <a:pt x="2560630" y="492275"/>
                  <a:pt x="2551261" y="480600"/>
                </a:cubicBezTo>
                <a:cubicBezTo>
                  <a:pt x="2541891" y="468925"/>
                  <a:pt x="2535908" y="456446"/>
                  <a:pt x="2533311" y="443163"/>
                </a:cubicBezTo>
                <a:cubicBezTo>
                  <a:pt x="2530715" y="429880"/>
                  <a:pt x="2529812" y="420556"/>
                  <a:pt x="2530602" y="415190"/>
                </a:cubicBezTo>
                <a:cubicBezTo>
                  <a:pt x="2531586" y="405728"/>
                  <a:pt x="2533047" y="395124"/>
                  <a:pt x="2534984" y="383376"/>
                </a:cubicBezTo>
                <a:cubicBezTo>
                  <a:pt x="2536920" y="371629"/>
                  <a:pt x="2538000" y="365215"/>
                  <a:pt x="2538222" y="364136"/>
                </a:cubicBezTo>
                <a:cubicBezTo>
                  <a:pt x="2541762" y="357341"/>
                  <a:pt x="2547255" y="354166"/>
                  <a:pt x="2554700" y="354611"/>
                </a:cubicBezTo>
                <a:cubicBezTo>
                  <a:pt x="2562146" y="355055"/>
                  <a:pt x="2566305" y="358738"/>
                  <a:pt x="2567178" y="365660"/>
                </a:cubicBezTo>
                <a:cubicBezTo>
                  <a:pt x="2566872" y="367170"/>
                  <a:pt x="2565674" y="373484"/>
                  <a:pt x="2563582" y="384603"/>
                </a:cubicBezTo>
                <a:cubicBezTo>
                  <a:pt x="2561491" y="395721"/>
                  <a:pt x="2560340" y="408298"/>
                  <a:pt x="2560130" y="422334"/>
                </a:cubicBezTo>
                <a:cubicBezTo>
                  <a:pt x="2559919" y="436369"/>
                  <a:pt x="2562483" y="448517"/>
                  <a:pt x="2567821" y="458779"/>
                </a:cubicBezTo>
                <a:cubicBezTo>
                  <a:pt x="2573159" y="469040"/>
                  <a:pt x="2583105" y="474068"/>
                  <a:pt x="2597658" y="473864"/>
                </a:cubicBezTo>
                <a:cubicBezTo>
                  <a:pt x="2611233" y="472716"/>
                  <a:pt x="2624215" y="466037"/>
                  <a:pt x="2636605" y="453826"/>
                </a:cubicBezTo>
                <a:cubicBezTo>
                  <a:pt x="2648994" y="441615"/>
                  <a:pt x="2660114" y="427711"/>
                  <a:pt x="2669964" y="412114"/>
                </a:cubicBezTo>
                <a:lnTo>
                  <a:pt x="2680314" y="395175"/>
                </a:lnTo>
                <a:lnTo>
                  <a:pt x="2681834" y="387695"/>
                </a:lnTo>
                <a:cubicBezTo>
                  <a:pt x="2684266" y="383088"/>
                  <a:pt x="2688558" y="375526"/>
                  <a:pt x="2694710" y="365009"/>
                </a:cubicBezTo>
                <a:cubicBezTo>
                  <a:pt x="2700863" y="354492"/>
                  <a:pt x="2705728" y="348074"/>
                  <a:pt x="2709305" y="345755"/>
                </a:cubicBezTo>
                <a:cubicBezTo>
                  <a:pt x="2718477" y="342999"/>
                  <a:pt x="2726258" y="346623"/>
                  <a:pt x="2732649" y="356628"/>
                </a:cubicBezTo>
                <a:cubicBezTo>
                  <a:pt x="2739040" y="366633"/>
                  <a:pt x="2743950" y="379022"/>
                  <a:pt x="2747380" y="393796"/>
                </a:cubicBezTo>
                <a:cubicBezTo>
                  <a:pt x="2757650" y="373640"/>
                  <a:pt x="2769259" y="356406"/>
                  <a:pt x="2782210" y="342093"/>
                </a:cubicBezTo>
                <a:cubicBezTo>
                  <a:pt x="2795160" y="327781"/>
                  <a:pt x="2809446" y="320650"/>
                  <a:pt x="2825068" y="320702"/>
                </a:cubicBezTo>
                <a:close/>
                <a:moveTo>
                  <a:pt x="2555748" y="278792"/>
                </a:moveTo>
                <a:cubicBezTo>
                  <a:pt x="2563844" y="280332"/>
                  <a:pt x="2568797" y="284110"/>
                  <a:pt x="2570607" y="290127"/>
                </a:cubicBezTo>
                <a:cubicBezTo>
                  <a:pt x="2572417" y="296143"/>
                  <a:pt x="2572798" y="302017"/>
                  <a:pt x="2571750" y="307748"/>
                </a:cubicBezTo>
                <a:cubicBezTo>
                  <a:pt x="2570845" y="313209"/>
                  <a:pt x="2568274" y="317527"/>
                  <a:pt x="2564035" y="320702"/>
                </a:cubicBezTo>
                <a:cubicBezTo>
                  <a:pt x="2559796" y="323877"/>
                  <a:pt x="2554748" y="325147"/>
                  <a:pt x="2548890" y="324512"/>
                </a:cubicBezTo>
                <a:cubicBezTo>
                  <a:pt x="2541810" y="323067"/>
                  <a:pt x="2537111" y="320051"/>
                  <a:pt x="2534793" y="315463"/>
                </a:cubicBezTo>
                <a:cubicBezTo>
                  <a:pt x="2532475" y="310875"/>
                  <a:pt x="2531586" y="306525"/>
                  <a:pt x="2532126" y="302414"/>
                </a:cubicBezTo>
                <a:cubicBezTo>
                  <a:pt x="2532110" y="298286"/>
                  <a:pt x="2534047" y="293206"/>
                  <a:pt x="2537936" y="287174"/>
                </a:cubicBezTo>
                <a:cubicBezTo>
                  <a:pt x="2541826" y="281141"/>
                  <a:pt x="2547763" y="278347"/>
                  <a:pt x="2555748" y="278792"/>
                </a:cubicBezTo>
                <a:close/>
                <a:moveTo>
                  <a:pt x="1584198" y="278792"/>
                </a:moveTo>
                <a:cubicBezTo>
                  <a:pt x="1592294" y="280332"/>
                  <a:pt x="1597247" y="284110"/>
                  <a:pt x="1599057" y="290127"/>
                </a:cubicBezTo>
                <a:cubicBezTo>
                  <a:pt x="1600867" y="296143"/>
                  <a:pt x="1601248" y="302017"/>
                  <a:pt x="1600200" y="307748"/>
                </a:cubicBezTo>
                <a:cubicBezTo>
                  <a:pt x="1599295" y="313209"/>
                  <a:pt x="1596724" y="317527"/>
                  <a:pt x="1592485" y="320702"/>
                </a:cubicBezTo>
                <a:cubicBezTo>
                  <a:pt x="1588246" y="323877"/>
                  <a:pt x="1583198" y="325147"/>
                  <a:pt x="1577340" y="324512"/>
                </a:cubicBezTo>
                <a:cubicBezTo>
                  <a:pt x="1570260" y="323067"/>
                  <a:pt x="1565561" y="320051"/>
                  <a:pt x="1563243" y="315463"/>
                </a:cubicBezTo>
                <a:cubicBezTo>
                  <a:pt x="1560925" y="310875"/>
                  <a:pt x="1560036" y="306525"/>
                  <a:pt x="1560576" y="302414"/>
                </a:cubicBezTo>
                <a:cubicBezTo>
                  <a:pt x="1560560" y="298286"/>
                  <a:pt x="1562497" y="293206"/>
                  <a:pt x="1566386" y="287174"/>
                </a:cubicBezTo>
                <a:cubicBezTo>
                  <a:pt x="1570276" y="281141"/>
                  <a:pt x="1576213" y="278347"/>
                  <a:pt x="1584198" y="278792"/>
                </a:cubicBezTo>
                <a:close/>
                <a:moveTo>
                  <a:pt x="2949750" y="278030"/>
                </a:moveTo>
                <a:cubicBezTo>
                  <a:pt x="2961964" y="279377"/>
                  <a:pt x="2968904" y="285050"/>
                  <a:pt x="2970568" y="295049"/>
                </a:cubicBezTo>
                <a:cubicBezTo>
                  <a:pt x="2972233" y="305048"/>
                  <a:pt x="2972898" y="313573"/>
                  <a:pt x="2972566" y="320625"/>
                </a:cubicBezTo>
                <a:cubicBezTo>
                  <a:pt x="2973082" y="326632"/>
                  <a:pt x="2975090" y="335183"/>
                  <a:pt x="2978591" y="346279"/>
                </a:cubicBezTo>
                <a:cubicBezTo>
                  <a:pt x="2982092" y="357374"/>
                  <a:pt x="2985508" y="368470"/>
                  <a:pt x="2988840" y="379568"/>
                </a:cubicBezTo>
                <a:cubicBezTo>
                  <a:pt x="2992171" y="390666"/>
                  <a:pt x="2993842" y="399222"/>
                  <a:pt x="2993850" y="405237"/>
                </a:cubicBezTo>
                <a:cubicBezTo>
                  <a:pt x="2991266" y="424506"/>
                  <a:pt x="2984455" y="439152"/>
                  <a:pt x="2973416" y="449176"/>
                </a:cubicBezTo>
                <a:cubicBezTo>
                  <a:pt x="2962378" y="459199"/>
                  <a:pt x="2951187" y="463361"/>
                  <a:pt x="2939844" y="461662"/>
                </a:cubicBezTo>
                <a:cubicBezTo>
                  <a:pt x="2945590" y="466999"/>
                  <a:pt x="2951998" y="471002"/>
                  <a:pt x="2959067" y="473671"/>
                </a:cubicBezTo>
                <a:cubicBezTo>
                  <a:pt x="2966135" y="476339"/>
                  <a:pt x="2973673" y="477674"/>
                  <a:pt x="2981680" y="477674"/>
                </a:cubicBezTo>
                <a:cubicBezTo>
                  <a:pt x="3000450" y="476987"/>
                  <a:pt x="3016993" y="470397"/>
                  <a:pt x="3031308" y="457906"/>
                </a:cubicBezTo>
                <a:cubicBezTo>
                  <a:pt x="3045623" y="445414"/>
                  <a:pt x="3057822" y="431143"/>
                  <a:pt x="3067906" y="415093"/>
                </a:cubicBezTo>
                <a:cubicBezTo>
                  <a:pt x="3077990" y="399043"/>
                  <a:pt x="3086071" y="385337"/>
                  <a:pt x="3092148" y="373975"/>
                </a:cubicBezTo>
                <a:cubicBezTo>
                  <a:pt x="3096196" y="368225"/>
                  <a:pt x="3099340" y="368860"/>
                  <a:pt x="3101578" y="375882"/>
                </a:cubicBezTo>
                <a:cubicBezTo>
                  <a:pt x="3103817" y="382903"/>
                  <a:pt x="3101436" y="394213"/>
                  <a:pt x="3094434" y="409812"/>
                </a:cubicBezTo>
                <a:cubicBezTo>
                  <a:pt x="3092393" y="414367"/>
                  <a:pt x="3086486" y="424053"/>
                  <a:pt x="3076713" y="438871"/>
                </a:cubicBezTo>
                <a:cubicBezTo>
                  <a:pt x="3066940" y="453688"/>
                  <a:pt x="3053360" y="467659"/>
                  <a:pt x="3035973" y="480783"/>
                </a:cubicBezTo>
                <a:cubicBezTo>
                  <a:pt x="3018586" y="493906"/>
                  <a:pt x="2997450" y="500204"/>
                  <a:pt x="2972566" y="499677"/>
                </a:cubicBezTo>
                <a:cubicBezTo>
                  <a:pt x="2947028" y="497750"/>
                  <a:pt x="2927673" y="489446"/>
                  <a:pt x="2914502" y="474765"/>
                </a:cubicBezTo>
                <a:cubicBezTo>
                  <a:pt x="2901330" y="460085"/>
                  <a:pt x="2892251" y="441484"/>
                  <a:pt x="2887266" y="418962"/>
                </a:cubicBezTo>
                <a:cubicBezTo>
                  <a:pt x="2887043" y="418581"/>
                  <a:pt x="2887488" y="416675"/>
                  <a:pt x="2888599" y="413244"/>
                </a:cubicBezTo>
                <a:cubicBezTo>
                  <a:pt x="2889710" y="409812"/>
                  <a:pt x="2892822" y="407144"/>
                  <a:pt x="2897934" y="405237"/>
                </a:cubicBezTo>
                <a:cubicBezTo>
                  <a:pt x="2902744" y="404062"/>
                  <a:pt x="2906078" y="404888"/>
                  <a:pt x="2907935" y="407715"/>
                </a:cubicBezTo>
                <a:cubicBezTo>
                  <a:pt x="2909792" y="410543"/>
                  <a:pt x="2911030" y="413275"/>
                  <a:pt x="2911650" y="415912"/>
                </a:cubicBezTo>
                <a:cubicBezTo>
                  <a:pt x="2913221" y="421631"/>
                  <a:pt x="2915222" y="426968"/>
                  <a:pt x="2917650" y="431924"/>
                </a:cubicBezTo>
                <a:cubicBezTo>
                  <a:pt x="2920079" y="436881"/>
                  <a:pt x="2922651" y="441456"/>
                  <a:pt x="2925366" y="445649"/>
                </a:cubicBezTo>
                <a:cubicBezTo>
                  <a:pt x="2926128" y="445284"/>
                  <a:pt x="2926890" y="445062"/>
                  <a:pt x="2927652" y="444982"/>
                </a:cubicBezTo>
                <a:cubicBezTo>
                  <a:pt x="2928414" y="444903"/>
                  <a:pt x="2929176" y="444871"/>
                  <a:pt x="2929938" y="444887"/>
                </a:cubicBezTo>
                <a:cubicBezTo>
                  <a:pt x="2943399" y="443521"/>
                  <a:pt x="2952666" y="438819"/>
                  <a:pt x="2957741" y="430781"/>
                </a:cubicBezTo>
                <a:cubicBezTo>
                  <a:pt x="2962815" y="422743"/>
                  <a:pt x="2965225" y="412703"/>
                  <a:pt x="2964970" y="400662"/>
                </a:cubicBezTo>
                <a:cubicBezTo>
                  <a:pt x="2964510" y="379678"/>
                  <a:pt x="2961625" y="364460"/>
                  <a:pt x="2956312" y="355008"/>
                </a:cubicBezTo>
                <a:cubicBezTo>
                  <a:pt x="2951000" y="345557"/>
                  <a:pt x="2946018" y="337391"/>
                  <a:pt x="2941368" y="330513"/>
                </a:cubicBezTo>
                <a:cubicBezTo>
                  <a:pt x="2940288" y="343015"/>
                  <a:pt x="2937113" y="355564"/>
                  <a:pt x="2931842" y="368161"/>
                </a:cubicBezTo>
                <a:cubicBezTo>
                  <a:pt x="2926572" y="380758"/>
                  <a:pt x="2921111" y="391592"/>
                  <a:pt x="2915460" y="400662"/>
                </a:cubicBezTo>
                <a:cubicBezTo>
                  <a:pt x="2913221" y="403125"/>
                  <a:pt x="2909888" y="402966"/>
                  <a:pt x="2905458" y="400186"/>
                </a:cubicBezTo>
                <a:cubicBezTo>
                  <a:pt x="2901029" y="397406"/>
                  <a:pt x="2899791" y="393244"/>
                  <a:pt x="2901744" y="387700"/>
                </a:cubicBezTo>
                <a:cubicBezTo>
                  <a:pt x="2904411" y="383013"/>
                  <a:pt x="2908602" y="374469"/>
                  <a:pt x="2914316" y="362068"/>
                </a:cubicBezTo>
                <a:cubicBezTo>
                  <a:pt x="2920032" y="349667"/>
                  <a:pt x="2924984" y="331796"/>
                  <a:pt x="2929176" y="308455"/>
                </a:cubicBezTo>
                <a:cubicBezTo>
                  <a:pt x="2930128" y="299866"/>
                  <a:pt x="2932033" y="292704"/>
                  <a:pt x="2934890" y="286967"/>
                </a:cubicBezTo>
                <a:cubicBezTo>
                  <a:pt x="2937748" y="281231"/>
                  <a:pt x="2942701" y="278252"/>
                  <a:pt x="2949750" y="278030"/>
                </a:cubicBezTo>
                <a:close/>
                <a:moveTo>
                  <a:pt x="2016109" y="159753"/>
                </a:moveTo>
                <a:cubicBezTo>
                  <a:pt x="2018078" y="159467"/>
                  <a:pt x="2020522" y="159777"/>
                  <a:pt x="2023444" y="160682"/>
                </a:cubicBezTo>
                <a:cubicBezTo>
                  <a:pt x="2026936" y="162301"/>
                  <a:pt x="2029666" y="165921"/>
                  <a:pt x="2031635" y="171540"/>
                </a:cubicBezTo>
                <a:cubicBezTo>
                  <a:pt x="2033603" y="177160"/>
                  <a:pt x="2034429" y="181923"/>
                  <a:pt x="2034112" y="185828"/>
                </a:cubicBezTo>
                <a:cubicBezTo>
                  <a:pt x="2034112" y="185828"/>
                  <a:pt x="2033349" y="193448"/>
                  <a:pt x="2031825" y="208688"/>
                </a:cubicBezTo>
                <a:lnTo>
                  <a:pt x="2152222" y="207926"/>
                </a:lnTo>
                <a:cubicBezTo>
                  <a:pt x="2152984" y="207546"/>
                  <a:pt x="2156032" y="207544"/>
                  <a:pt x="2161366" y="207921"/>
                </a:cubicBezTo>
                <a:cubicBezTo>
                  <a:pt x="2166700" y="208298"/>
                  <a:pt x="2169748" y="211335"/>
                  <a:pt x="2170510" y="217032"/>
                </a:cubicBezTo>
                <a:cubicBezTo>
                  <a:pt x="2169128" y="223212"/>
                  <a:pt x="2164842" y="226973"/>
                  <a:pt x="2157651" y="228317"/>
                </a:cubicBezTo>
                <a:cubicBezTo>
                  <a:pt x="2150459" y="229660"/>
                  <a:pt x="2146364" y="230197"/>
                  <a:pt x="2145364" y="229929"/>
                </a:cubicBezTo>
                <a:lnTo>
                  <a:pt x="2028016" y="229929"/>
                </a:lnTo>
                <a:cubicBezTo>
                  <a:pt x="2026364" y="242888"/>
                  <a:pt x="2024332" y="258134"/>
                  <a:pt x="2021920" y="275667"/>
                </a:cubicBezTo>
                <a:cubicBezTo>
                  <a:pt x="2021002" y="281112"/>
                  <a:pt x="2019196" y="290636"/>
                  <a:pt x="2016501" y="304240"/>
                </a:cubicBezTo>
                <a:cubicBezTo>
                  <a:pt x="2013806" y="317844"/>
                  <a:pt x="2011153" y="331829"/>
                  <a:pt x="2008542" y="346195"/>
                </a:cubicBezTo>
                <a:cubicBezTo>
                  <a:pt x="2005932" y="360562"/>
                  <a:pt x="2004295" y="371611"/>
                  <a:pt x="2003632" y="379342"/>
                </a:cubicBezTo>
                <a:cubicBezTo>
                  <a:pt x="2002996" y="387045"/>
                  <a:pt x="2003420" y="397219"/>
                  <a:pt x="2004902" y="409863"/>
                </a:cubicBezTo>
                <a:cubicBezTo>
                  <a:pt x="2006383" y="422507"/>
                  <a:pt x="2009685" y="434092"/>
                  <a:pt x="2014808" y="444618"/>
                </a:cubicBezTo>
                <a:cubicBezTo>
                  <a:pt x="2019930" y="455144"/>
                  <a:pt x="2027634" y="461081"/>
                  <a:pt x="2037921" y="462431"/>
                </a:cubicBezTo>
                <a:cubicBezTo>
                  <a:pt x="2053627" y="463127"/>
                  <a:pt x="2067428" y="458419"/>
                  <a:pt x="2079323" y="448307"/>
                </a:cubicBezTo>
                <a:cubicBezTo>
                  <a:pt x="2091219" y="438196"/>
                  <a:pt x="2101464" y="426095"/>
                  <a:pt x="2110058" y="412004"/>
                </a:cubicBezTo>
                <a:cubicBezTo>
                  <a:pt x="2118651" y="397913"/>
                  <a:pt x="2125848" y="385247"/>
                  <a:pt x="2131648" y="374006"/>
                </a:cubicBezTo>
                <a:cubicBezTo>
                  <a:pt x="2135696" y="368225"/>
                  <a:pt x="2138839" y="368733"/>
                  <a:pt x="2141077" y="375530"/>
                </a:cubicBezTo>
                <a:cubicBezTo>
                  <a:pt x="2143316" y="382328"/>
                  <a:pt x="2140934" y="393508"/>
                  <a:pt x="2133934" y="409072"/>
                </a:cubicBezTo>
                <a:cubicBezTo>
                  <a:pt x="2132170" y="413438"/>
                  <a:pt x="2127400" y="421889"/>
                  <a:pt x="2119625" y="434427"/>
                </a:cubicBezTo>
                <a:cubicBezTo>
                  <a:pt x="2111850" y="446964"/>
                  <a:pt x="2100984" y="458740"/>
                  <a:pt x="2087028" y="469753"/>
                </a:cubicBezTo>
                <a:cubicBezTo>
                  <a:pt x="2073072" y="480766"/>
                  <a:pt x="2055941" y="486168"/>
                  <a:pt x="2035636" y="485961"/>
                </a:cubicBezTo>
                <a:cubicBezTo>
                  <a:pt x="2017144" y="484567"/>
                  <a:pt x="2003559" y="477378"/>
                  <a:pt x="1994878" y="464393"/>
                </a:cubicBezTo>
                <a:cubicBezTo>
                  <a:pt x="1986198" y="451408"/>
                  <a:pt x="1980731" y="436432"/>
                  <a:pt x="1978477" y="419465"/>
                </a:cubicBezTo>
                <a:lnTo>
                  <a:pt x="1978344" y="418037"/>
                </a:lnTo>
                <a:lnTo>
                  <a:pt x="1977724" y="419215"/>
                </a:lnTo>
                <a:cubicBezTo>
                  <a:pt x="1975099" y="423741"/>
                  <a:pt x="1971628" y="429418"/>
                  <a:pt x="1967309" y="436247"/>
                </a:cubicBezTo>
                <a:cubicBezTo>
                  <a:pt x="1958674" y="449905"/>
                  <a:pt x="1947159" y="462844"/>
                  <a:pt x="1932766" y="475063"/>
                </a:cubicBezTo>
                <a:cubicBezTo>
                  <a:pt x="1918372" y="487282"/>
                  <a:pt x="1901608" y="493455"/>
                  <a:pt x="1882474" y="493581"/>
                </a:cubicBezTo>
                <a:cubicBezTo>
                  <a:pt x="1857262" y="491700"/>
                  <a:pt x="1841414" y="483037"/>
                  <a:pt x="1834932" y="467591"/>
                </a:cubicBezTo>
                <a:cubicBezTo>
                  <a:pt x="1828450" y="452145"/>
                  <a:pt x="1825692" y="436655"/>
                  <a:pt x="1826656" y="421123"/>
                </a:cubicBezTo>
                <a:cubicBezTo>
                  <a:pt x="1827622" y="405591"/>
                  <a:pt x="1826669" y="396755"/>
                  <a:pt x="1823799" y="394616"/>
                </a:cubicBezTo>
                <a:cubicBezTo>
                  <a:pt x="1821817" y="395306"/>
                  <a:pt x="1818341" y="403147"/>
                  <a:pt x="1813373" y="418138"/>
                </a:cubicBezTo>
                <a:cubicBezTo>
                  <a:pt x="1808404" y="433128"/>
                  <a:pt x="1801659" y="448077"/>
                  <a:pt x="1793140" y="462985"/>
                </a:cubicBezTo>
                <a:cubicBezTo>
                  <a:pt x="1784621" y="477892"/>
                  <a:pt x="1774044" y="485567"/>
                  <a:pt x="1761411" y="486008"/>
                </a:cubicBezTo>
                <a:cubicBezTo>
                  <a:pt x="1751777" y="484851"/>
                  <a:pt x="1745559" y="479731"/>
                  <a:pt x="1742756" y="470646"/>
                </a:cubicBezTo>
                <a:cubicBezTo>
                  <a:pt x="1739952" y="461561"/>
                  <a:pt x="1738927" y="450909"/>
                  <a:pt x="1739680" y="438690"/>
                </a:cubicBezTo>
                <a:cubicBezTo>
                  <a:pt x="1740432" y="426471"/>
                  <a:pt x="1741326" y="415081"/>
                  <a:pt x="1742361" y="404522"/>
                </a:cubicBezTo>
                <a:cubicBezTo>
                  <a:pt x="1743202" y="396378"/>
                  <a:pt x="1743424" y="389806"/>
                  <a:pt x="1743028" y="384805"/>
                </a:cubicBezTo>
                <a:cubicBezTo>
                  <a:pt x="1742630" y="379804"/>
                  <a:pt x="1741138" y="377233"/>
                  <a:pt x="1738551" y="377090"/>
                </a:cubicBezTo>
                <a:cubicBezTo>
                  <a:pt x="1737440" y="377217"/>
                  <a:pt x="1735471" y="380011"/>
                  <a:pt x="1732645" y="385472"/>
                </a:cubicBezTo>
                <a:lnTo>
                  <a:pt x="1730260" y="390039"/>
                </a:lnTo>
                <a:lnTo>
                  <a:pt x="1724406" y="406808"/>
                </a:lnTo>
                <a:cubicBezTo>
                  <a:pt x="1722478" y="411303"/>
                  <a:pt x="1716937" y="420845"/>
                  <a:pt x="1707783" y="435431"/>
                </a:cubicBezTo>
                <a:cubicBezTo>
                  <a:pt x="1698630" y="450018"/>
                  <a:pt x="1686767" y="464011"/>
                  <a:pt x="1672195" y="477413"/>
                </a:cubicBezTo>
                <a:cubicBezTo>
                  <a:pt x="1657623" y="490814"/>
                  <a:pt x="1641245" y="497984"/>
                  <a:pt x="1623060" y="498924"/>
                </a:cubicBezTo>
                <a:cubicBezTo>
                  <a:pt x="1603530" y="498383"/>
                  <a:pt x="1589080" y="492275"/>
                  <a:pt x="1579711" y="480600"/>
                </a:cubicBezTo>
                <a:cubicBezTo>
                  <a:pt x="1570341" y="468925"/>
                  <a:pt x="1564358" y="456446"/>
                  <a:pt x="1561761" y="443163"/>
                </a:cubicBezTo>
                <a:cubicBezTo>
                  <a:pt x="1560463" y="436521"/>
                  <a:pt x="1559588" y="430870"/>
                  <a:pt x="1559137" y="426207"/>
                </a:cubicBezTo>
                <a:lnTo>
                  <a:pt x="1559126" y="424877"/>
                </a:lnTo>
                <a:lnTo>
                  <a:pt x="1553718" y="429822"/>
                </a:lnTo>
                <a:cubicBezTo>
                  <a:pt x="1537780" y="441071"/>
                  <a:pt x="1515555" y="444037"/>
                  <a:pt x="1487043" y="438720"/>
                </a:cubicBezTo>
                <a:cubicBezTo>
                  <a:pt x="1481773" y="456532"/>
                  <a:pt x="1473264" y="471654"/>
                  <a:pt x="1461516" y="484085"/>
                </a:cubicBezTo>
                <a:cubicBezTo>
                  <a:pt x="1449769" y="496516"/>
                  <a:pt x="1434402" y="502475"/>
                  <a:pt x="1415415" y="501963"/>
                </a:cubicBezTo>
                <a:cubicBezTo>
                  <a:pt x="1397429" y="499667"/>
                  <a:pt x="1385205" y="490753"/>
                  <a:pt x="1378744" y="475222"/>
                </a:cubicBezTo>
                <a:cubicBezTo>
                  <a:pt x="1372283" y="459690"/>
                  <a:pt x="1369774" y="444488"/>
                  <a:pt x="1371219" y="429615"/>
                </a:cubicBezTo>
                <a:cubicBezTo>
                  <a:pt x="1372000" y="419957"/>
                  <a:pt x="1374164" y="408417"/>
                  <a:pt x="1377710" y="394995"/>
                </a:cubicBezTo>
                <a:cubicBezTo>
                  <a:pt x="1381257" y="381574"/>
                  <a:pt x="1386073" y="369462"/>
                  <a:pt x="1392160" y="358659"/>
                </a:cubicBezTo>
                <a:cubicBezTo>
                  <a:pt x="1398246" y="347856"/>
                  <a:pt x="1405490" y="341554"/>
                  <a:pt x="1413891" y="339752"/>
                </a:cubicBezTo>
                <a:cubicBezTo>
                  <a:pt x="1415367" y="331973"/>
                  <a:pt x="1418892" y="325433"/>
                  <a:pt x="1424464" y="320130"/>
                </a:cubicBezTo>
                <a:cubicBezTo>
                  <a:pt x="1430036" y="314828"/>
                  <a:pt x="1437942" y="311717"/>
                  <a:pt x="1448181" y="310796"/>
                </a:cubicBezTo>
                <a:cubicBezTo>
                  <a:pt x="1459119" y="309700"/>
                  <a:pt x="1470009" y="316082"/>
                  <a:pt x="1480852" y="329941"/>
                </a:cubicBezTo>
                <a:cubicBezTo>
                  <a:pt x="1491694" y="343800"/>
                  <a:pt x="1496298" y="367136"/>
                  <a:pt x="1494663" y="399950"/>
                </a:cubicBezTo>
                <a:cubicBezTo>
                  <a:pt x="1494536" y="404522"/>
                  <a:pt x="1494028" y="409094"/>
                  <a:pt x="1493139" y="413666"/>
                </a:cubicBezTo>
                <a:cubicBezTo>
                  <a:pt x="1506125" y="418987"/>
                  <a:pt x="1519396" y="419935"/>
                  <a:pt x="1532954" y="416508"/>
                </a:cubicBezTo>
                <a:cubicBezTo>
                  <a:pt x="1543122" y="413939"/>
                  <a:pt x="1552057" y="407620"/>
                  <a:pt x="1559760" y="397552"/>
                </a:cubicBezTo>
                <a:lnTo>
                  <a:pt x="1561949" y="394155"/>
                </a:lnTo>
                <a:lnTo>
                  <a:pt x="1563434" y="383376"/>
                </a:lnTo>
                <a:cubicBezTo>
                  <a:pt x="1565370" y="371629"/>
                  <a:pt x="1566450" y="365215"/>
                  <a:pt x="1566672" y="364136"/>
                </a:cubicBezTo>
                <a:cubicBezTo>
                  <a:pt x="1570212" y="357341"/>
                  <a:pt x="1575705" y="354166"/>
                  <a:pt x="1583150" y="354611"/>
                </a:cubicBezTo>
                <a:cubicBezTo>
                  <a:pt x="1590596" y="355055"/>
                  <a:pt x="1594755" y="358738"/>
                  <a:pt x="1595628" y="365660"/>
                </a:cubicBezTo>
                <a:cubicBezTo>
                  <a:pt x="1595322" y="367170"/>
                  <a:pt x="1594124" y="373484"/>
                  <a:pt x="1592032" y="384603"/>
                </a:cubicBezTo>
                <a:cubicBezTo>
                  <a:pt x="1589941" y="395721"/>
                  <a:pt x="1588790" y="408298"/>
                  <a:pt x="1588580" y="422334"/>
                </a:cubicBezTo>
                <a:cubicBezTo>
                  <a:pt x="1588369" y="436369"/>
                  <a:pt x="1590933" y="448517"/>
                  <a:pt x="1596271" y="458779"/>
                </a:cubicBezTo>
                <a:cubicBezTo>
                  <a:pt x="1601609" y="469040"/>
                  <a:pt x="1611555" y="474068"/>
                  <a:pt x="1626108" y="473864"/>
                </a:cubicBezTo>
                <a:cubicBezTo>
                  <a:pt x="1639683" y="472716"/>
                  <a:pt x="1652665" y="466037"/>
                  <a:pt x="1665055" y="453826"/>
                </a:cubicBezTo>
                <a:cubicBezTo>
                  <a:pt x="1677444" y="441615"/>
                  <a:pt x="1688564" y="427711"/>
                  <a:pt x="1698414" y="412114"/>
                </a:cubicBezTo>
                <a:lnTo>
                  <a:pt x="1708895" y="394961"/>
                </a:lnTo>
                <a:lnTo>
                  <a:pt x="1710357" y="387758"/>
                </a:lnTo>
                <a:cubicBezTo>
                  <a:pt x="1712579" y="383678"/>
                  <a:pt x="1714992" y="379455"/>
                  <a:pt x="1717596" y="375090"/>
                </a:cubicBezTo>
                <a:cubicBezTo>
                  <a:pt x="1720199" y="370724"/>
                  <a:pt x="1723374" y="365549"/>
                  <a:pt x="1727121" y="359564"/>
                </a:cubicBezTo>
                <a:cubicBezTo>
                  <a:pt x="1731359" y="352134"/>
                  <a:pt x="1737170" y="347943"/>
                  <a:pt x="1744551" y="346991"/>
                </a:cubicBezTo>
                <a:cubicBezTo>
                  <a:pt x="1751933" y="346038"/>
                  <a:pt x="1758315" y="351753"/>
                  <a:pt x="1763697" y="364136"/>
                </a:cubicBezTo>
                <a:cubicBezTo>
                  <a:pt x="1767312" y="375500"/>
                  <a:pt x="1768448" y="387908"/>
                  <a:pt x="1767102" y="401361"/>
                </a:cubicBezTo>
                <a:cubicBezTo>
                  <a:pt x="1765757" y="414813"/>
                  <a:pt x="1764582" y="426657"/>
                  <a:pt x="1763577" y="436893"/>
                </a:cubicBezTo>
                <a:cubicBezTo>
                  <a:pt x="1762572" y="447128"/>
                  <a:pt x="1764387" y="453102"/>
                  <a:pt x="1769022" y="454814"/>
                </a:cubicBezTo>
                <a:cubicBezTo>
                  <a:pt x="1773131" y="454489"/>
                  <a:pt x="1778860" y="446587"/>
                  <a:pt x="1786210" y="431107"/>
                </a:cubicBezTo>
                <a:cubicBezTo>
                  <a:pt x="1793559" y="415627"/>
                  <a:pt x="1800697" y="399089"/>
                  <a:pt x="1807624" y="381492"/>
                </a:cubicBezTo>
                <a:cubicBezTo>
                  <a:pt x="1814551" y="363896"/>
                  <a:pt x="1819434" y="351760"/>
                  <a:pt x="1822275" y="345086"/>
                </a:cubicBezTo>
                <a:cubicBezTo>
                  <a:pt x="1826006" y="336815"/>
                  <a:pt x="1831308" y="332783"/>
                  <a:pt x="1838182" y="332989"/>
                </a:cubicBezTo>
                <a:cubicBezTo>
                  <a:pt x="1845056" y="333195"/>
                  <a:pt x="1851692" y="336974"/>
                  <a:pt x="1858090" y="344324"/>
                </a:cubicBezTo>
                <a:cubicBezTo>
                  <a:pt x="1860634" y="349390"/>
                  <a:pt x="1859863" y="361610"/>
                  <a:pt x="1855775" y="380984"/>
                </a:cubicBezTo>
                <a:cubicBezTo>
                  <a:pt x="1851688" y="400359"/>
                  <a:pt x="1850352" y="419353"/>
                  <a:pt x="1851768" y="437965"/>
                </a:cubicBezTo>
                <a:cubicBezTo>
                  <a:pt x="1853184" y="456578"/>
                  <a:pt x="1863419" y="467274"/>
                  <a:pt x="1882474" y="470054"/>
                </a:cubicBezTo>
                <a:cubicBezTo>
                  <a:pt x="1898005" y="470651"/>
                  <a:pt x="1912154" y="465223"/>
                  <a:pt x="1924920" y="453770"/>
                </a:cubicBezTo>
                <a:cubicBezTo>
                  <a:pt x="1937686" y="442316"/>
                  <a:pt x="1948842" y="428873"/>
                  <a:pt x="1958391" y="413440"/>
                </a:cubicBezTo>
                <a:cubicBezTo>
                  <a:pt x="1963166" y="405724"/>
                  <a:pt x="1967481" y="398519"/>
                  <a:pt x="1971338" y="391825"/>
                </a:cubicBezTo>
                <a:lnTo>
                  <a:pt x="1976261" y="382870"/>
                </a:lnTo>
                <a:lnTo>
                  <a:pt x="1976279" y="374006"/>
                </a:lnTo>
                <a:cubicBezTo>
                  <a:pt x="1976616" y="365719"/>
                  <a:pt x="1977882" y="353494"/>
                  <a:pt x="1980076" y="337330"/>
                </a:cubicBezTo>
                <a:cubicBezTo>
                  <a:pt x="1982269" y="321166"/>
                  <a:pt x="1984885" y="303520"/>
                  <a:pt x="1987922" y="284392"/>
                </a:cubicBezTo>
                <a:cubicBezTo>
                  <a:pt x="1990959" y="265263"/>
                  <a:pt x="1993913" y="247109"/>
                  <a:pt x="1996781" y="229929"/>
                </a:cubicBezTo>
                <a:lnTo>
                  <a:pt x="1878759" y="229929"/>
                </a:lnTo>
                <a:cubicBezTo>
                  <a:pt x="1877838" y="230118"/>
                  <a:pt x="1874155" y="229549"/>
                  <a:pt x="1867710" y="228222"/>
                </a:cubicBezTo>
                <a:cubicBezTo>
                  <a:pt x="1861264" y="226894"/>
                  <a:pt x="1857581" y="223670"/>
                  <a:pt x="1856661" y="218550"/>
                </a:cubicBezTo>
                <a:cubicBezTo>
                  <a:pt x="1857851" y="211157"/>
                  <a:pt x="1861947" y="207519"/>
                  <a:pt x="1868948" y="207634"/>
                </a:cubicBezTo>
                <a:cubicBezTo>
                  <a:pt x="1875949" y="207750"/>
                  <a:pt x="1880997" y="208101"/>
                  <a:pt x="1884093" y="208688"/>
                </a:cubicBezTo>
                <a:lnTo>
                  <a:pt x="2000583" y="207926"/>
                </a:lnTo>
                <a:cubicBezTo>
                  <a:pt x="2002171" y="198671"/>
                  <a:pt x="2003568" y="191273"/>
                  <a:pt x="2004774" y="185733"/>
                </a:cubicBezTo>
                <a:cubicBezTo>
                  <a:pt x="2005981" y="180192"/>
                  <a:pt x="2006616" y="177176"/>
                  <a:pt x="2006679" y="176684"/>
                </a:cubicBezTo>
                <a:cubicBezTo>
                  <a:pt x="2007950" y="170112"/>
                  <a:pt x="2009600" y="165349"/>
                  <a:pt x="2011632" y="162396"/>
                </a:cubicBezTo>
                <a:cubicBezTo>
                  <a:pt x="2012648" y="160920"/>
                  <a:pt x="2014141" y="160039"/>
                  <a:pt x="2016109" y="159753"/>
                </a:cubicBezTo>
                <a:close/>
                <a:moveTo>
                  <a:pt x="2538609" y="42529"/>
                </a:moveTo>
                <a:cubicBezTo>
                  <a:pt x="2553087" y="42156"/>
                  <a:pt x="2566547" y="42170"/>
                  <a:pt x="2578989" y="42572"/>
                </a:cubicBezTo>
                <a:cubicBezTo>
                  <a:pt x="2610650" y="43837"/>
                  <a:pt x="2633350" y="44862"/>
                  <a:pt x="2647089" y="45648"/>
                </a:cubicBezTo>
                <a:cubicBezTo>
                  <a:pt x="2660829" y="46433"/>
                  <a:pt x="2669192" y="47007"/>
                  <a:pt x="2672179" y="47370"/>
                </a:cubicBezTo>
                <a:cubicBezTo>
                  <a:pt x="2675166" y="47732"/>
                  <a:pt x="2676360" y="47910"/>
                  <a:pt x="2675763" y="47906"/>
                </a:cubicBezTo>
                <a:cubicBezTo>
                  <a:pt x="2676858" y="49061"/>
                  <a:pt x="2679049" y="53588"/>
                  <a:pt x="2682336" y="61486"/>
                </a:cubicBezTo>
                <a:cubicBezTo>
                  <a:pt x="2685622" y="69384"/>
                  <a:pt x="2683431" y="73721"/>
                  <a:pt x="2675763" y="74496"/>
                </a:cubicBezTo>
                <a:cubicBezTo>
                  <a:pt x="2648141" y="72945"/>
                  <a:pt x="2614422" y="72629"/>
                  <a:pt x="2574608" y="73547"/>
                </a:cubicBezTo>
                <a:cubicBezTo>
                  <a:pt x="2534793" y="74466"/>
                  <a:pt x="2494598" y="76810"/>
                  <a:pt x="2454021" y="80580"/>
                </a:cubicBezTo>
                <a:cubicBezTo>
                  <a:pt x="2452450" y="91441"/>
                  <a:pt x="2450068" y="111066"/>
                  <a:pt x="2446877" y="139457"/>
                </a:cubicBezTo>
                <a:cubicBezTo>
                  <a:pt x="2443686" y="167848"/>
                  <a:pt x="2439972" y="206146"/>
                  <a:pt x="2435733" y="254353"/>
                </a:cubicBezTo>
                <a:cubicBezTo>
                  <a:pt x="2428954" y="341367"/>
                  <a:pt x="2426700" y="405705"/>
                  <a:pt x="2428970" y="447366"/>
                </a:cubicBezTo>
                <a:cubicBezTo>
                  <a:pt x="2431240" y="489028"/>
                  <a:pt x="2432987" y="511819"/>
                  <a:pt x="2434209" y="515741"/>
                </a:cubicBezTo>
                <a:cubicBezTo>
                  <a:pt x="2433320" y="520601"/>
                  <a:pt x="2427859" y="521671"/>
                  <a:pt x="2417826" y="518951"/>
                </a:cubicBezTo>
                <a:cubicBezTo>
                  <a:pt x="2407793" y="516231"/>
                  <a:pt x="2400808" y="510091"/>
                  <a:pt x="2396871" y="500532"/>
                </a:cubicBezTo>
                <a:cubicBezTo>
                  <a:pt x="2395610" y="494872"/>
                  <a:pt x="2394999" y="480363"/>
                  <a:pt x="2395036" y="457004"/>
                </a:cubicBezTo>
                <a:cubicBezTo>
                  <a:pt x="2395074" y="433645"/>
                  <a:pt x="2395705" y="406433"/>
                  <a:pt x="2396928" y="375368"/>
                </a:cubicBezTo>
                <a:cubicBezTo>
                  <a:pt x="2398150" y="344302"/>
                  <a:pt x="2399910" y="314380"/>
                  <a:pt x="2402205" y="285602"/>
                </a:cubicBezTo>
                <a:cubicBezTo>
                  <a:pt x="2404063" y="262958"/>
                  <a:pt x="2406358" y="238550"/>
                  <a:pt x="2409091" y="212378"/>
                </a:cubicBezTo>
                <a:cubicBezTo>
                  <a:pt x="2411824" y="186205"/>
                  <a:pt x="2414515" y="161515"/>
                  <a:pt x="2417163" y="138307"/>
                </a:cubicBezTo>
                <a:cubicBezTo>
                  <a:pt x="2419811" y="115098"/>
                  <a:pt x="2421937" y="96618"/>
                  <a:pt x="2423541" y="82866"/>
                </a:cubicBezTo>
                <a:cubicBezTo>
                  <a:pt x="2369963" y="89107"/>
                  <a:pt x="2320528" y="94728"/>
                  <a:pt x="2275237" y="99729"/>
                </a:cubicBezTo>
                <a:cubicBezTo>
                  <a:pt x="2229946" y="104731"/>
                  <a:pt x="2194798" y="105969"/>
                  <a:pt x="2169795" y="103445"/>
                </a:cubicBezTo>
                <a:cubicBezTo>
                  <a:pt x="2163318" y="101857"/>
                  <a:pt x="2158365" y="97792"/>
                  <a:pt x="2154936" y="91250"/>
                </a:cubicBezTo>
                <a:cubicBezTo>
                  <a:pt x="2151507" y="84708"/>
                  <a:pt x="2154174" y="80643"/>
                  <a:pt x="2162937" y="79055"/>
                </a:cubicBezTo>
                <a:cubicBezTo>
                  <a:pt x="2163614" y="78999"/>
                  <a:pt x="2169880" y="78436"/>
                  <a:pt x="2181733" y="77366"/>
                </a:cubicBezTo>
                <a:cubicBezTo>
                  <a:pt x="2193586" y="76297"/>
                  <a:pt x="2206964" y="75059"/>
                  <a:pt x="2221865" y="73652"/>
                </a:cubicBezTo>
                <a:cubicBezTo>
                  <a:pt x="2236766" y="72245"/>
                  <a:pt x="2249128" y="71007"/>
                  <a:pt x="2258949" y="69938"/>
                </a:cubicBezTo>
                <a:cubicBezTo>
                  <a:pt x="2266688" y="69030"/>
                  <a:pt x="2282785" y="66998"/>
                  <a:pt x="2307241" y="63844"/>
                </a:cubicBezTo>
                <a:cubicBezTo>
                  <a:pt x="2331696" y="60690"/>
                  <a:pt x="2360366" y="57304"/>
                  <a:pt x="2393252" y="53687"/>
                </a:cubicBezTo>
                <a:cubicBezTo>
                  <a:pt x="2426137" y="50069"/>
                  <a:pt x="2459093" y="47111"/>
                  <a:pt x="2492121" y="44813"/>
                </a:cubicBezTo>
                <a:cubicBezTo>
                  <a:pt x="2508635" y="43664"/>
                  <a:pt x="2524131" y="42903"/>
                  <a:pt x="2538609" y="42529"/>
                </a:cubicBezTo>
                <a:close/>
                <a:moveTo>
                  <a:pt x="1389136" y="30285"/>
                </a:moveTo>
                <a:cubicBezTo>
                  <a:pt x="1353042" y="28877"/>
                  <a:pt x="1320997" y="30752"/>
                  <a:pt x="1293002" y="35910"/>
                </a:cubicBezTo>
                <a:cubicBezTo>
                  <a:pt x="1265007" y="41068"/>
                  <a:pt x="1235820" y="48847"/>
                  <a:pt x="1205443" y="59246"/>
                </a:cubicBezTo>
                <a:cubicBezTo>
                  <a:pt x="1200997" y="80857"/>
                  <a:pt x="1196932" y="108707"/>
                  <a:pt x="1193248" y="142798"/>
                </a:cubicBezTo>
                <a:cubicBezTo>
                  <a:pt x="1189564" y="176889"/>
                  <a:pt x="1185499" y="211028"/>
                  <a:pt x="1181053" y="245214"/>
                </a:cubicBezTo>
                <a:cubicBezTo>
                  <a:pt x="1179912" y="255186"/>
                  <a:pt x="1178961" y="265919"/>
                  <a:pt x="1178200" y="277415"/>
                </a:cubicBezTo>
                <a:cubicBezTo>
                  <a:pt x="1177440" y="288911"/>
                  <a:pt x="1176870" y="300788"/>
                  <a:pt x="1176490" y="313046"/>
                </a:cubicBezTo>
                <a:cubicBezTo>
                  <a:pt x="1197581" y="315750"/>
                  <a:pt x="1225229" y="314964"/>
                  <a:pt x="1259434" y="310689"/>
                </a:cubicBezTo>
                <a:cubicBezTo>
                  <a:pt x="1293638" y="306413"/>
                  <a:pt x="1329028" y="297291"/>
                  <a:pt x="1365604" y="283322"/>
                </a:cubicBezTo>
                <a:cubicBezTo>
                  <a:pt x="1402179" y="269353"/>
                  <a:pt x="1434569" y="249180"/>
                  <a:pt x="1462772" y="222802"/>
                </a:cubicBezTo>
                <a:cubicBezTo>
                  <a:pt x="1490976" y="196424"/>
                  <a:pt x="1509622" y="162484"/>
                  <a:pt x="1518711" y="120981"/>
                </a:cubicBezTo>
                <a:cubicBezTo>
                  <a:pt x="1522673" y="95176"/>
                  <a:pt x="1516832" y="75821"/>
                  <a:pt x="1501189" y="62916"/>
                </a:cubicBezTo>
                <a:cubicBezTo>
                  <a:pt x="1485546" y="50011"/>
                  <a:pt x="1466729" y="41383"/>
                  <a:pt x="1444739" y="37031"/>
                </a:cubicBezTo>
                <a:cubicBezTo>
                  <a:pt x="1422749" y="32679"/>
                  <a:pt x="1404214" y="30430"/>
                  <a:pt x="1389136" y="30285"/>
                </a:cubicBezTo>
                <a:close/>
                <a:moveTo>
                  <a:pt x="360436" y="30285"/>
                </a:moveTo>
                <a:cubicBezTo>
                  <a:pt x="324342" y="28877"/>
                  <a:pt x="292298" y="30752"/>
                  <a:pt x="264302" y="35910"/>
                </a:cubicBezTo>
                <a:cubicBezTo>
                  <a:pt x="236307" y="41068"/>
                  <a:pt x="207121" y="48847"/>
                  <a:pt x="176744" y="59246"/>
                </a:cubicBezTo>
                <a:cubicBezTo>
                  <a:pt x="172297" y="80857"/>
                  <a:pt x="168232" y="108707"/>
                  <a:pt x="164548" y="142798"/>
                </a:cubicBezTo>
                <a:cubicBezTo>
                  <a:pt x="160864" y="176889"/>
                  <a:pt x="156799" y="211028"/>
                  <a:pt x="152353" y="245214"/>
                </a:cubicBezTo>
                <a:cubicBezTo>
                  <a:pt x="151212" y="255186"/>
                  <a:pt x="150261" y="265919"/>
                  <a:pt x="149501" y="277415"/>
                </a:cubicBezTo>
                <a:cubicBezTo>
                  <a:pt x="148741" y="288911"/>
                  <a:pt x="148170" y="300788"/>
                  <a:pt x="147790" y="313046"/>
                </a:cubicBezTo>
                <a:cubicBezTo>
                  <a:pt x="168881" y="315750"/>
                  <a:pt x="196529" y="314964"/>
                  <a:pt x="230734" y="310689"/>
                </a:cubicBezTo>
                <a:cubicBezTo>
                  <a:pt x="264939" y="306413"/>
                  <a:pt x="300329" y="297291"/>
                  <a:pt x="336904" y="283322"/>
                </a:cubicBezTo>
                <a:cubicBezTo>
                  <a:pt x="373479" y="269353"/>
                  <a:pt x="405869" y="249180"/>
                  <a:pt x="434072" y="222802"/>
                </a:cubicBezTo>
                <a:cubicBezTo>
                  <a:pt x="462276" y="196424"/>
                  <a:pt x="480922" y="162484"/>
                  <a:pt x="490011" y="120981"/>
                </a:cubicBezTo>
                <a:cubicBezTo>
                  <a:pt x="493973" y="95176"/>
                  <a:pt x="488132" y="75821"/>
                  <a:pt x="472489" y="62916"/>
                </a:cubicBezTo>
                <a:cubicBezTo>
                  <a:pt x="456846" y="50011"/>
                  <a:pt x="438029" y="41383"/>
                  <a:pt x="416039" y="37031"/>
                </a:cubicBezTo>
                <a:cubicBezTo>
                  <a:pt x="394049" y="32679"/>
                  <a:pt x="375514" y="30430"/>
                  <a:pt x="360436" y="30285"/>
                </a:cubicBezTo>
                <a:close/>
                <a:moveTo>
                  <a:pt x="1191247" y="369"/>
                </a:moveTo>
                <a:cubicBezTo>
                  <a:pt x="1195424" y="-657"/>
                  <a:pt x="1200410" y="457"/>
                  <a:pt x="1206206" y="3710"/>
                </a:cubicBezTo>
                <a:cubicBezTo>
                  <a:pt x="1209985" y="4537"/>
                  <a:pt x="1213097" y="6121"/>
                  <a:pt x="1215543" y="8460"/>
                </a:cubicBezTo>
                <a:cubicBezTo>
                  <a:pt x="1217988" y="10800"/>
                  <a:pt x="1217670" y="18075"/>
                  <a:pt x="1214590" y="30285"/>
                </a:cubicBezTo>
                <a:cubicBezTo>
                  <a:pt x="1236722" y="23744"/>
                  <a:pt x="1256314" y="18609"/>
                  <a:pt x="1273365" y="14879"/>
                </a:cubicBezTo>
                <a:cubicBezTo>
                  <a:pt x="1290416" y="11149"/>
                  <a:pt x="1307805" y="8599"/>
                  <a:pt x="1325534" y="7231"/>
                </a:cubicBezTo>
                <a:cubicBezTo>
                  <a:pt x="1343262" y="5862"/>
                  <a:pt x="1364209" y="5450"/>
                  <a:pt x="1388374" y="5996"/>
                </a:cubicBezTo>
                <a:cubicBezTo>
                  <a:pt x="1415567" y="6803"/>
                  <a:pt x="1442217" y="12881"/>
                  <a:pt x="1468322" y="24232"/>
                </a:cubicBezTo>
                <a:cubicBezTo>
                  <a:pt x="1494428" y="35582"/>
                  <a:pt x="1515368" y="50405"/>
                  <a:pt x="1531142" y="68700"/>
                </a:cubicBezTo>
                <a:cubicBezTo>
                  <a:pt x="1546916" y="86995"/>
                  <a:pt x="1552903" y="106963"/>
                  <a:pt x="1549103" y="128603"/>
                </a:cubicBezTo>
                <a:cubicBezTo>
                  <a:pt x="1538319" y="172945"/>
                  <a:pt x="1516746" y="209303"/>
                  <a:pt x="1484383" y="237676"/>
                </a:cubicBezTo>
                <a:cubicBezTo>
                  <a:pt x="1452021" y="266048"/>
                  <a:pt x="1415409" y="287901"/>
                  <a:pt x="1374548" y="303234"/>
                </a:cubicBezTo>
                <a:cubicBezTo>
                  <a:pt x="1333687" y="318566"/>
                  <a:pt x="1295116" y="328843"/>
                  <a:pt x="1258837" y="334065"/>
                </a:cubicBezTo>
                <a:cubicBezTo>
                  <a:pt x="1222557" y="339288"/>
                  <a:pt x="1195108" y="340919"/>
                  <a:pt x="1176490" y="338960"/>
                </a:cubicBezTo>
                <a:cubicBezTo>
                  <a:pt x="1176537" y="359251"/>
                  <a:pt x="1176866" y="379472"/>
                  <a:pt x="1177476" y="399622"/>
                </a:cubicBezTo>
                <a:cubicBezTo>
                  <a:pt x="1178085" y="419773"/>
                  <a:pt x="1178695" y="437001"/>
                  <a:pt x="1179305" y="451308"/>
                </a:cubicBezTo>
                <a:cubicBezTo>
                  <a:pt x="1179915" y="465615"/>
                  <a:pt x="1180244" y="474150"/>
                  <a:pt x="1180290" y="476911"/>
                </a:cubicBezTo>
                <a:cubicBezTo>
                  <a:pt x="1181496" y="482014"/>
                  <a:pt x="1181943" y="486597"/>
                  <a:pt x="1181630" y="490659"/>
                </a:cubicBezTo>
                <a:cubicBezTo>
                  <a:pt x="1181318" y="494722"/>
                  <a:pt x="1175298" y="494938"/>
                  <a:pt x="1163570" y="491309"/>
                </a:cubicBezTo>
                <a:cubicBezTo>
                  <a:pt x="1155186" y="488118"/>
                  <a:pt x="1149648" y="482780"/>
                  <a:pt x="1146955" y="475293"/>
                </a:cubicBezTo>
                <a:cubicBezTo>
                  <a:pt x="1144263" y="467806"/>
                  <a:pt x="1143006" y="460655"/>
                  <a:pt x="1143187" y="453839"/>
                </a:cubicBezTo>
                <a:cubicBezTo>
                  <a:pt x="1143367" y="447024"/>
                  <a:pt x="1143575" y="443028"/>
                  <a:pt x="1143810" y="441852"/>
                </a:cubicBezTo>
                <a:cubicBezTo>
                  <a:pt x="1143889" y="438311"/>
                  <a:pt x="1144490" y="425386"/>
                  <a:pt x="1145615" y="403077"/>
                </a:cubicBezTo>
                <a:lnTo>
                  <a:pt x="1146224" y="390735"/>
                </a:lnTo>
                <a:lnTo>
                  <a:pt x="1139904" y="409037"/>
                </a:lnTo>
                <a:cubicBezTo>
                  <a:pt x="1137774" y="413490"/>
                  <a:pt x="1132468" y="422538"/>
                  <a:pt x="1123987" y="436182"/>
                </a:cubicBezTo>
                <a:cubicBezTo>
                  <a:pt x="1115506" y="449825"/>
                  <a:pt x="1104443" y="462706"/>
                  <a:pt x="1090798" y="474825"/>
                </a:cubicBezTo>
                <a:cubicBezTo>
                  <a:pt x="1077152" y="486944"/>
                  <a:pt x="1061517" y="492941"/>
                  <a:pt x="1043892" y="492819"/>
                </a:cubicBezTo>
                <a:cubicBezTo>
                  <a:pt x="1025187" y="491190"/>
                  <a:pt x="1011539" y="485232"/>
                  <a:pt x="1002949" y="474945"/>
                </a:cubicBezTo>
                <a:cubicBezTo>
                  <a:pt x="994358" y="464657"/>
                  <a:pt x="988938" y="453734"/>
                  <a:pt x="986688" y="442174"/>
                </a:cubicBezTo>
                <a:cubicBezTo>
                  <a:pt x="984438" y="430614"/>
                  <a:pt x="983470" y="422111"/>
                  <a:pt x="983785" y="416665"/>
                </a:cubicBezTo>
                <a:cubicBezTo>
                  <a:pt x="983318" y="399407"/>
                  <a:pt x="984614" y="386823"/>
                  <a:pt x="987675" y="378911"/>
                </a:cubicBezTo>
                <a:cubicBezTo>
                  <a:pt x="990736" y="370999"/>
                  <a:pt x="991468" y="366044"/>
                  <a:pt x="989871" y="364047"/>
                </a:cubicBezTo>
                <a:cubicBezTo>
                  <a:pt x="986060" y="361272"/>
                  <a:pt x="983200" y="361304"/>
                  <a:pt x="981288" y="364142"/>
                </a:cubicBezTo>
                <a:cubicBezTo>
                  <a:pt x="979376" y="366980"/>
                  <a:pt x="976121" y="368724"/>
                  <a:pt x="971521" y="369375"/>
                </a:cubicBezTo>
                <a:cubicBezTo>
                  <a:pt x="966520" y="369041"/>
                  <a:pt x="962237" y="368566"/>
                  <a:pt x="958671" y="367948"/>
                </a:cubicBezTo>
                <a:cubicBezTo>
                  <a:pt x="955105" y="367330"/>
                  <a:pt x="952538" y="368569"/>
                  <a:pt x="950971" y="371663"/>
                </a:cubicBezTo>
                <a:cubicBezTo>
                  <a:pt x="949087" y="375747"/>
                  <a:pt x="946395" y="380736"/>
                  <a:pt x="942895" y="386632"/>
                </a:cubicBezTo>
                <a:cubicBezTo>
                  <a:pt x="941145" y="389579"/>
                  <a:pt x="939170" y="392920"/>
                  <a:pt x="936968" y="396655"/>
                </a:cubicBezTo>
                <a:lnTo>
                  <a:pt x="931065" y="406695"/>
                </a:lnTo>
                <a:lnTo>
                  <a:pt x="930735" y="407570"/>
                </a:lnTo>
                <a:cubicBezTo>
                  <a:pt x="928859" y="412061"/>
                  <a:pt x="923468" y="421526"/>
                  <a:pt x="914564" y="435965"/>
                </a:cubicBezTo>
                <a:cubicBezTo>
                  <a:pt x="905660" y="450404"/>
                  <a:pt x="893835" y="464209"/>
                  <a:pt x="879089" y="477378"/>
                </a:cubicBezTo>
                <a:cubicBezTo>
                  <a:pt x="864343" y="490548"/>
                  <a:pt x="847268" y="497473"/>
                  <a:pt x="827865" y="498155"/>
                </a:cubicBezTo>
                <a:cubicBezTo>
                  <a:pt x="805067" y="497231"/>
                  <a:pt x="788096" y="491643"/>
                  <a:pt x="776953" y="481389"/>
                </a:cubicBezTo>
                <a:cubicBezTo>
                  <a:pt x="771381" y="476263"/>
                  <a:pt x="766794" y="470596"/>
                  <a:pt x="763191" y="464390"/>
                </a:cubicBezTo>
                <a:lnTo>
                  <a:pt x="756610" y="447437"/>
                </a:lnTo>
                <a:lnTo>
                  <a:pt x="756364" y="447450"/>
                </a:lnTo>
                <a:cubicBezTo>
                  <a:pt x="745943" y="446953"/>
                  <a:pt x="736390" y="443286"/>
                  <a:pt x="727704" y="436448"/>
                </a:cubicBezTo>
                <a:cubicBezTo>
                  <a:pt x="721401" y="452157"/>
                  <a:pt x="713663" y="465370"/>
                  <a:pt x="704489" y="476087"/>
                </a:cubicBezTo>
                <a:cubicBezTo>
                  <a:pt x="695315" y="486803"/>
                  <a:pt x="683746" y="492382"/>
                  <a:pt x="669781" y="492822"/>
                </a:cubicBezTo>
                <a:cubicBezTo>
                  <a:pt x="659654" y="492629"/>
                  <a:pt x="651391" y="489716"/>
                  <a:pt x="644992" y="484084"/>
                </a:cubicBezTo>
                <a:cubicBezTo>
                  <a:pt x="638593" y="478451"/>
                  <a:pt x="633887" y="472777"/>
                  <a:pt x="630874" y="467060"/>
                </a:cubicBezTo>
                <a:cubicBezTo>
                  <a:pt x="627860" y="461344"/>
                  <a:pt x="626368" y="458263"/>
                  <a:pt x="626396" y="457816"/>
                </a:cubicBezTo>
                <a:cubicBezTo>
                  <a:pt x="626336" y="458286"/>
                  <a:pt x="624255" y="461574"/>
                  <a:pt x="620156" y="467681"/>
                </a:cubicBezTo>
                <a:cubicBezTo>
                  <a:pt x="616057" y="473788"/>
                  <a:pt x="610304" y="479895"/>
                  <a:pt x="602898" y="486002"/>
                </a:cubicBezTo>
                <a:cubicBezTo>
                  <a:pt x="595492" y="492108"/>
                  <a:pt x="586798" y="495397"/>
                  <a:pt x="576817" y="495867"/>
                </a:cubicBezTo>
                <a:cubicBezTo>
                  <a:pt x="559890" y="494809"/>
                  <a:pt x="547996" y="487113"/>
                  <a:pt x="541133" y="472777"/>
                </a:cubicBezTo>
                <a:cubicBezTo>
                  <a:pt x="537701" y="465609"/>
                  <a:pt x="535041" y="457986"/>
                  <a:pt x="533153" y="449908"/>
                </a:cubicBezTo>
                <a:lnTo>
                  <a:pt x="529936" y="425325"/>
                </a:lnTo>
                <a:lnTo>
                  <a:pt x="525018" y="429822"/>
                </a:lnTo>
                <a:cubicBezTo>
                  <a:pt x="509080" y="441071"/>
                  <a:pt x="486855" y="444037"/>
                  <a:pt x="458343" y="438720"/>
                </a:cubicBezTo>
                <a:cubicBezTo>
                  <a:pt x="453072" y="456532"/>
                  <a:pt x="444564" y="471654"/>
                  <a:pt x="432816" y="484085"/>
                </a:cubicBezTo>
                <a:cubicBezTo>
                  <a:pt x="421069" y="496516"/>
                  <a:pt x="405702" y="502475"/>
                  <a:pt x="386715" y="501963"/>
                </a:cubicBezTo>
                <a:cubicBezTo>
                  <a:pt x="368729" y="499667"/>
                  <a:pt x="356505" y="490753"/>
                  <a:pt x="350044" y="475222"/>
                </a:cubicBezTo>
                <a:cubicBezTo>
                  <a:pt x="343583" y="459690"/>
                  <a:pt x="341075" y="444488"/>
                  <a:pt x="342519" y="429615"/>
                </a:cubicBezTo>
                <a:cubicBezTo>
                  <a:pt x="343300" y="419957"/>
                  <a:pt x="345464" y="408417"/>
                  <a:pt x="349010" y="394995"/>
                </a:cubicBezTo>
                <a:cubicBezTo>
                  <a:pt x="352557" y="381574"/>
                  <a:pt x="357373" y="369462"/>
                  <a:pt x="363460" y="358659"/>
                </a:cubicBezTo>
                <a:cubicBezTo>
                  <a:pt x="369547" y="347856"/>
                  <a:pt x="376790" y="341554"/>
                  <a:pt x="385191" y="339752"/>
                </a:cubicBezTo>
                <a:cubicBezTo>
                  <a:pt x="386667" y="331973"/>
                  <a:pt x="390192" y="325433"/>
                  <a:pt x="395764" y="320130"/>
                </a:cubicBezTo>
                <a:cubicBezTo>
                  <a:pt x="401336" y="314828"/>
                  <a:pt x="409242" y="311717"/>
                  <a:pt x="419481" y="310796"/>
                </a:cubicBezTo>
                <a:cubicBezTo>
                  <a:pt x="430419" y="309700"/>
                  <a:pt x="441309" y="316082"/>
                  <a:pt x="452152" y="329941"/>
                </a:cubicBezTo>
                <a:cubicBezTo>
                  <a:pt x="462994" y="343800"/>
                  <a:pt x="467598" y="367136"/>
                  <a:pt x="465963" y="399950"/>
                </a:cubicBezTo>
                <a:cubicBezTo>
                  <a:pt x="465836" y="404522"/>
                  <a:pt x="465328" y="409094"/>
                  <a:pt x="464439" y="413666"/>
                </a:cubicBezTo>
                <a:cubicBezTo>
                  <a:pt x="477425" y="418987"/>
                  <a:pt x="490696" y="419935"/>
                  <a:pt x="504254" y="416508"/>
                </a:cubicBezTo>
                <a:cubicBezTo>
                  <a:pt x="511032" y="414795"/>
                  <a:pt x="517263" y="411416"/>
                  <a:pt x="522946" y="406370"/>
                </a:cubicBezTo>
                <a:lnTo>
                  <a:pt x="529663" y="399070"/>
                </a:lnTo>
                <a:lnTo>
                  <a:pt x="531156" y="379376"/>
                </a:lnTo>
                <a:cubicBezTo>
                  <a:pt x="534050" y="357437"/>
                  <a:pt x="538322" y="344546"/>
                  <a:pt x="543972" y="340704"/>
                </a:cubicBezTo>
                <a:cubicBezTo>
                  <a:pt x="549621" y="336863"/>
                  <a:pt x="555228" y="336545"/>
                  <a:pt x="560791" y="339752"/>
                </a:cubicBezTo>
                <a:cubicBezTo>
                  <a:pt x="565513" y="342546"/>
                  <a:pt x="566944" y="346292"/>
                  <a:pt x="565084" y="350991"/>
                </a:cubicBezTo>
                <a:cubicBezTo>
                  <a:pt x="563224" y="355690"/>
                  <a:pt x="561793" y="358294"/>
                  <a:pt x="560791" y="358802"/>
                </a:cubicBezTo>
                <a:cubicBezTo>
                  <a:pt x="560648" y="359627"/>
                  <a:pt x="559980" y="365025"/>
                  <a:pt x="558788" y="374994"/>
                </a:cubicBezTo>
                <a:cubicBezTo>
                  <a:pt x="557596" y="384964"/>
                  <a:pt x="556737" y="394552"/>
                  <a:pt x="556212" y="403760"/>
                </a:cubicBezTo>
                <a:cubicBezTo>
                  <a:pt x="555752" y="410050"/>
                  <a:pt x="555660" y="418373"/>
                  <a:pt x="555936" y="428729"/>
                </a:cubicBezTo>
                <a:cubicBezTo>
                  <a:pt x="556211" y="439085"/>
                  <a:pt x="558097" y="448765"/>
                  <a:pt x="561592" y="457768"/>
                </a:cubicBezTo>
                <a:cubicBezTo>
                  <a:pt x="565087" y="466771"/>
                  <a:pt x="571434" y="472389"/>
                  <a:pt x="580632" y="474622"/>
                </a:cubicBezTo>
                <a:cubicBezTo>
                  <a:pt x="591427" y="475278"/>
                  <a:pt x="600933" y="466507"/>
                  <a:pt x="609151" y="448310"/>
                </a:cubicBezTo>
                <a:cubicBezTo>
                  <a:pt x="617370" y="430113"/>
                  <a:pt x="621345" y="409929"/>
                  <a:pt x="621078" y="387758"/>
                </a:cubicBezTo>
                <a:cubicBezTo>
                  <a:pt x="620647" y="372883"/>
                  <a:pt x="622451" y="363009"/>
                  <a:pt x="626489" y="358135"/>
                </a:cubicBezTo>
                <a:cubicBezTo>
                  <a:pt x="630527" y="353261"/>
                  <a:pt x="634802" y="351198"/>
                  <a:pt x="639314" y="351944"/>
                </a:cubicBezTo>
                <a:cubicBezTo>
                  <a:pt x="643540" y="352182"/>
                  <a:pt x="647055" y="354182"/>
                  <a:pt x="649857" y="357945"/>
                </a:cubicBezTo>
                <a:cubicBezTo>
                  <a:pt x="652659" y="361707"/>
                  <a:pt x="654465" y="368089"/>
                  <a:pt x="655274" y="377090"/>
                </a:cubicBezTo>
                <a:cubicBezTo>
                  <a:pt x="655163" y="380328"/>
                  <a:pt x="654434" y="386615"/>
                  <a:pt x="653088" y="395949"/>
                </a:cubicBezTo>
                <a:cubicBezTo>
                  <a:pt x="651741" y="405284"/>
                  <a:pt x="650442" y="411951"/>
                  <a:pt x="649192" y="415952"/>
                </a:cubicBezTo>
                <a:cubicBezTo>
                  <a:pt x="648760" y="417372"/>
                  <a:pt x="648526" y="422659"/>
                  <a:pt x="648490" y="431812"/>
                </a:cubicBezTo>
                <a:cubicBezTo>
                  <a:pt x="648455" y="440965"/>
                  <a:pt x="649688" y="450034"/>
                  <a:pt x="652192" y="459018"/>
                </a:cubicBezTo>
                <a:cubicBezTo>
                  <a:pt x="654696" y="468002"/>
                  <a:pt x="659541" y="472951"/>
                  <a:pt x="666727" y="473864"/>
                </a:cubicBezTo>
                <a:cubicBezTo>
                  <a:pt x="674824" y="473287"/>
                  <a:pt x="682680" y="467372"/>
                  <a:pt x="690296" y="456117"/>
                </a:cubicBezTo>
                <a:cubicBezTo>
                  <a:pt x="697911" y="444863"/>
                  <a:pt x="704805" y="431728"/>
                  <a:pt x="710976" y="416714"/>
                </a:cubicBezTo>
                <a:cubicBezTo>
                  <a:pt x="707586" y="408999"/>
                  <a:pt x="705241" y="400998"/>
                  <a:pt x="703941" y="392711"/>
                </a:cubicBezTo>
                <a:cubicBezTo>
                  <a:pt x="702642" y="384424"/>
                  <a:pt x="702198" y="376423"/>
                  <a:pt x="702612" y="368708"/>
                </a:cubicBezTo>
                <a:cubicBezTo>
                  <a:pt x="703372" y="356516"/>
                  <a:pt x="706604" y="343752"/>
                  <a:pt x="712306" y="330417"/>
                </a:cubicBezTo>
                <a:cubicBezTo>
                  <a:pt x="718009" y="317082"/>
                  <a:pt x="723902" y="310034"/>
                  <a:pt x="729985" y="309272"/>
                </a:cubicBezTo>
                <a:cubicBezTo>
                  <a:pt x="738209" y="310217"/>
                  <a:pt x="743403" y="317047"/>
                  <a:pt x="745567" y="329761"/>
                </a:cubicBezTo>
                <a:cubicBezTo>
                  <a:pt x="747731" y="342475"/>
                  <a:pt x="747740" y="356925"/>
                  <a:pt x="745593" y="373110"/>
                </a:cubicBezTo>
                <a:cubicBezTo>
                  <a:pt x="743445" y="389296"/>
                  <a:pt x="740017" y="403068"/>
                  <a:pt x="735308" y="414428"/>
                </a:cubicBezTo>
                <a:cubicBezTo>
                  <a:pt x="739901" y="416216"/>
                  <a:pt x="744357" y="417589"/>
                  <a:pt x="748676" y="418546"/>
                </a:cubicBezTo>
                <a:lnTo>
                  <a:pt x="753183" y="419130"/>
                </a:lnTo>
                <a:lnTo>
                  <a:pt x="751665" y="401474"/>
                </a:lnTo>
                <a:cubicBezTo>
                  <a:pt x="752357" y="387095"/>
                  <a:pt x="756393" y="370895"/>
                  <a:pt x="763773" y="352875"/>
                </a:cubicBezTo>
                <a:cubicBezTo>
                  <a:pt x="771153" y="334855"/>
                  <a:pt x="780777" y="320518"/>
                  <a:pt x="792644" y="309864"/>
                </a:cubicBezTo>
                <a:cubicBezTo>
                  <a:pt x="804512" y="299211"/>
                  <a:pt x="817522" y="297743"/>
                  <a:pt x="831675" y="305462"/>
                </a:cubicBezTo>
                <a:cubicBezTo>
                  <a:pt x="846138" y="316273"/>
                  <a:pt x="851884" y="329512"/>
                  <a:pt x="848916" y="345181"/>
                </a:cubicBezTo>
                <a:lnTo>
                  <a:pt x="836811" y="383446"/>
                </a:lnTo>
                <a:lnTo>
                  <a:pt x="835866" y="393092"/>
                </a:lnTo>
                <a:cubicBezTo>
                  <a:pt x="832990" y="400087"/>
                  <a:pt x="829242" y="406566"/>
                  <a:pt x="824624" y="412529"/>
                </a:cubicBezTo>
                <a:lnTo>
                  <a:pt x="823185" y="413956"/>
                </a:lnTo>
                <a:lnTo>
                  <a:pt x="812054" y="431954"/>
                </a:lnTo>
                <a:cubicBezTo>
                  <a:pt x="803450" y="444114"/>
                  <a:pt x="796274" y="453512"/>
                  <a:pt x="790527" y="460148"/>
                </a:cubicBezTo>
                <a:cubicBezTo>
                  <a:pt x="794052" y="463259"/>
                  <a:pt x="798624" y="465799"/>
                  <a:pt x="804243" y="467768"/>
                </a:cubicBezTo>
                <a:cubicBezTo>
                  <a:pt x="809863" y="469736"/>
                  <a:pt x="815959" y="470752"/>
                  <a:pt x="822531" y="470816"/>
                </a:cubicBezTo>
                <a:cubicBezTo>
                  <a:pt x="840777" y="470185"/>
                  <a:pt x="856779" y="463995"/>
                  <a:pt x="870537" y="452246"/>
                </a:cubicBezTo>
                <a:cubicBezTo>
                  <a:pt x="884296" y="440496"/>
                  <a:pt x="896064" y="426968"/>
                  <a:pt x="905844" y="411662"/>
                </a:cubicBezTo>
                <a:cubicBezTo>
                  <a:pt x="910733" y="404009"/>
                  <a:pt x="915188" y="396857"/>
                  <a:pt x="919210" y="390206"/>
                </a:cubicBezTo>
                <a:lnTo>
                  <a:pt x="920466" y="388054"/>
                </a:lnTo>
                <a:lnTo>
                  <a:pt x="920544" y="387680"/>
                </a:lnTo>
                <a:cubicBezTo>
                  <a:pt x="922671" y="383660"/>
                  <a:pt x="924703" y="379688"/>
                  <a:pt x="926638" y="375765"/>
                </a:cubicBezTo>
                <a:cubicBezTo>
                  <a:pt x="928573" y="371842"/>
                  <a:pt x="931364" y="366921"/>
                  <a:pt x="935009" y="361003"/>
                </a:cubicBezTo>
                <a:cubicBezTo>
                  <a:pt x="936402" y="359195"/>
                  <a:pt x="937036" y="357483"/>
                  <a:pt x="936909" y="355866"/>
                </a:cubicBezTo>
                <a:cubicBezTo>
                  <a:pt x="936782" y="354248"/>
                  <a:pt x="936656" y="349872"/>
                  <a:pt x="936529" y="342737"/>
                </a:cubicBezTo>
                <a:cubicBezTo>
                  <a:pt x="936560" y="329894"/>
                  <a:pt x="938397" y="318288"/>
                  <a:pt x="942040" y="307918"/>
                </a:cubicBezTo>
                <a:cubicBezTo>
                  <a:pt x="945682" y="297548"/>
                  <a:pt x="950940" y="292411"/>
                  <a:pt x="957812" y="292506"/>
                </a:cubicBezTo>
                <a:cubicBezTo>
                  <a:pt x="963550" y="293521"/>
                  <a:pt x="967868" y="297009"/>
                  <a:pt x="970765" y="302971"/>
                </a:cubicBezTo>
                <a:cubicBezTo>
                  <a:pt x="973662" y="308933"/>
                  <a:pt x="974936" y="313563"/>
                  <a:pt x="974587" y="316861"/>
                </a:cubicBezTo>
                <a:cubicBezTo>
                  <a:pt x="974188" y="320381"/>
                  <a:pt x="973072" y="323805"/>
                  <a:pt x="971238" y="327135"/>
                </a:cubicBezTo>
                <a:cubicBezTo>
                  <a:pt x="969404" y="330465"/>
                  <a:pt x="969242" y="333129"/>
                  <a:pt x="970754" y="335126"/>
                </a:cubicBezTo>
                <a:cubicBezTo>
                  <a:pt x="972399" y="336871"/>
                  <a:pt x="974283" y="337568"/>
                  <a:pt x="976407" y="337219"/>
                </a:cubicBezTo>
                <a:cubicBezTo>
                  <a:pt x="978531" y="336871"/>
                  <a:pt x="980224" y="336427"/>
                  <a:pt x="981486" y="335887"/>
                </a:cubicBezTo>
                <a:cubicBezTo>
                  <a:pt x="983984" y="334080"/>
                  <a:pt x="988709" y="331797"/>
                  <a:pt x="995662" y="329038"/>
                </a:cubicBezTo>
                <a:cubicBezTo>
                  <a:pt x="1002615" y="326279"/>
                  <a:pt x="1010563" y="327040"/>
                  <a:pt x="1019508" y="331321"/>
                </a:cubicBezTo>
                <a:cubicBezTo>
                  <a:pt x="1024461" y="334984"/>
                  <a:pt x="1026938" y="340026"/>
                  <a:pt x="1026938" y="346447"/>
                </a:cubicBezTo>
                <a:cubicBezTo>
                  <a:pt x="1026938" y="352869"/>
                  <a:pt x="1026747" y="356960"/>
                  <a:pt x="1026366" y="358720"/>
                </a:cubicBezTo>
                <a:cubicBezTo>
                  <a:pt x="1025224" y="366399"/>
                  <a:pt x="1023130" y="372749"/>
                  <a:pt x="1020085" y="377768"/>
                </a:cubicBezTo>
                <a:cubicBezTo>
                  <a:pt x="1017040" y="382787"/>
                  <a:pt x="1015328" y="392956"/>
                  <a:pt x="1014947" y="408274"/>
                </a:cubicBezTo>
                <a:cubicBezTo>
                  <a:pt x="1014106" y="425102"/>
                  <a:pt x="1015788" y="439117"/>
                  <a:pt x="1019992" y="450319"/>
                </a:cubicBezTo>
                <a:cubicBezTo>
                  <a:pt x="1024195" y="461521"/>
                  <a:pt x="1033686" y="467336"/>
                  <a:pt x="1048464" y="467765"/>
                </a:cubicBezTo>
                <a:cubicBezTo>
                  <a:pt x="1060741" y="467200"/>
                  <a:pt x="1072510" y="461465"/>
                  <a:pt x="1083770" y="450562"/>
                </a:cubicBezTo>
                <a:cubicBezTo>
                  <a:pt x="1095031" y="439658"/>
                  <a:pt x="1105276" y="426974"/>
                  <a:pt x="1114504" y="412511"/>
                </a:cubicBezTo>
                <a:cubicBezTo>
                  <a:pt x="1123733" y="398048"/>
                  <a:pt x="1131438" y="385194"/>
                  <a:pt x="1137618" y="373951"/>
                </a:cubicBezTo>
                <a:cubicBezTo>
                  <a:pt x="1141333" y="368174"/>
                  <a:pt x="1144381" y="368685"/>
                  <a:pt x="1146762" y="375483"/>
                </a:cubicBezTo>
                <a:lnTo>
                  <a:pt x="1146783" y="379420"/>
                </a:lnTo>
                <a:lnTo>
                  <a:pt x="1147336" y="368220"/>
                </a:lnTo>
                <a:cubicBezTo>
                  <a:pt x="1147922" y="356136"/>
                  <a:pt x="1148520" y="343589"/>
                  <a:pt x="1149130" y="330576"/>
                </a:cubicBezTo>
                <a:cubicBezTo>
                  <a:pt x="1137548" y="323907"/>
                  <a:pt x="1130821" y="318191"/>
                  <a:pt x="1128949" y="313428"/>
                </a:cubicBezTo>
                <a:cubicBezTo>
                  <a:pt x="1127077" y="308664"/>
                  <a:pt x="1126443" y="305996"/>
                  <a:pt x="1127046" y="305425"/>
                </a:cubicBezTo>
                <a:cubicBezTo>
                  <a:pt x="1127077" y="302551"/>
                  <a:pt x="1127776" y="300296"/>
                  <a:pt x="1129141" y="298661"/>
                </a:cubicBezTo>
                <a:cubicBezTo>
                  <a:pt x="1130506" y="297025"/>
                  <a:pt x="1132348" y="297247"/>
                  <a:pt x="1134666" y="299328"/>
                </a:cubicBezTo>
                <a:cubicBezTo>
                  <a:pt x="1136095" y="300868"/>
                  <a:pt x="1137999" y="302360"/>
                  <a:pt x="1140378" y="303805"/>
                </a:cubicBezTo>
                <a:cubicBezTo>
                  <a:pt x="1142758" y="305250"/>
                  <a:pt x="1146182" y="306552"/>
                  <a:pt x="1150650" y="307711"/>
                </a:cubicBezTo>
                <a:cubicBezTo>
                  <a:pt x="1151410" y="295024"/>
                  <a:pt x="1151980" y="282862"/>
                  <a:pt x="1152360" y="271223"/>
                </a:cubicBezTo>
                <a:cubicBezTo>
                  <a:pt x="1152740" y="259584"/>
                  <a:pt x="1152930" y="249136"/>
                  <a:pt x="1152930" y="239879"/>
                </a:cubicBezTo>
                <a:cubicBezTo>
                  <a:pt x="1153611" y="217284"/>
                  <a:pt x="1156239" y="189878"/>
                  <a:pt x="1160815" y="157661"/>
                </a:cubicBezTo>
                <a:cubicBezTo>
                  <a:pt x="1165391" y="125443"/>
                  <a:pt x="1170109" y="95941"/>
                  <a:pt x="1174970" y="69154"/>
                </a:cubicBezTo>
                <a:cubicBezTo>
                  <a:pt x="1140322" y="81222"/>
                  <a:pt x="1108374" y="95195"/>
                  <a:pt x="1079125" y="111073"/>
                </a:cubicBezTo>
                <a:cubicBezTo>
                  <a:pt x="1049876" y="126952"/>
                  <a:pt x="1030289" y="140925"/>
                  <a:pt x="1020366" y="152992"/>
                </a:cubicBezTo>
                <a:cubicBezTo>
                  <a:pt x="1017603" y="157533"/>
                  <a:pt x="1016841" y="161408"/>
                  <a:pt x="1018080" y="164615"/>
                </a:cubicBezTo>
                <a:cubicBezTo>
                  <a:pt x="1019318" y="167823"/>
                  <a:pt x="1018556" y="170554"/>
                  <a:pt x="1015794" y="172808"/>
                </a:cubicBezTo>
                <a:cubicBezTo>
                  <a:pt x="1011190" y="175174"/>
                  <a:pt x="1007634" y="172539"/>
                  <a:pt x="1005126" y="164901"/>
                </a:cubicBezTo>
                <a:cubicBezTo>
                  <a:pt x="1002617" y="157264"/>
                  <a:pt x="1001347" y="151007"/>
                  <a:pt x="1001316" y="146133"/>
                </a:cubicBezTo>
                <a:cubicBezTo>
                  <a:pt x="1002173" y="134939"/>
                  <a:pt x="1006935" y="125888"/>
                  <a:pt x="1015603" y="118981"/>
                </a:cubicBezTo>
                <a:cubicBezTo>
                  <a:pt x="1024271" y="112074"/>
                  <a:pt x="1033986" y="105881"/>
                  <a:pt x="1044750" y="100403"/>
                </a:cubicBezTo>
                <a:cubicBezTo>
                  <a:pt x="1070707" y="85509"/>
                  <a:pt x="1093849" y="73569"/>
                  <a:pt x="1114175" y="64581"/>
                </a:cubicBezTo>
                <a:cubicBezTo>
                  <a:pt x="1134501" y="55594"/>
                  <a:pt x="1156286" y="47464"/>
                  <a:pt x="1179530" y="40192"/>
                </a:cubicBezTo>
                <a:cubicBezTo>
                  <a:pt x="1180926" y="30925"/>
                  <a:pt x="1181942" y="24334"/>
                  <a:pt x="1182577" y="20418"/>
                </a:cubicBezTo>
                <a:cubicBezTo>
                  <a:pt x="1184181" y="8078"/>
                  <a:pt x="1187071" y="1395"/>
                  <a:pt x="1191247" y="369"/>
                </a:cubicBezTo>
                <a:close/>
                <a:moveTo>
                  <a:pt x="162547" y="369"/>
                </a:moveTo>
                <a:cubicBezTo>
                  <a:pt x="166724" y="-657"/>
                  <a:pt x="171710" y="457"/>
                  <a:pt x="177506" y="3710"/>
                </a:cubicBezTo>
                <a:cubicBezTo>
                  <a:pt x="181285" y="4537"/>
                  <a:pt x="184397" y="6121"/>
                  <a:pt x="186843" y="8460"/>
                </a:cubicBezTo>
                <a:cubicBezTo>
                  <a:pt x="189288" y="10800"/>
                  <a:pt x="188971" y="18075"/>
                  <a:pt x="185890" y="30285"/>
                </a:cubicBezTo>
                <a:cubicBezTo>
                  <a:pt x="208022" y="23744"/>
                  <a:pt x="227614" y="18609"/>
                  <a:pt x="244665" y="14879"/>
                </a:cubicBezTo>
                <a:cubicBezTo>
                  <a:pt x="261716" y="11149"/>
                  <a:pt x="279105" y="8599"/>
                  <a:pt x="296834" y="7231"/>
                </a:cubicBezTo>
                <a:cubicBezTo>
                  <a:pt x="314562" y="5862"/>
                  <a:pt x="335509" y="5450"/>
                  <a:pt x="359674" y="5996"/>
                </a:cubicBezTo>
                <a:cubicBezTo>
                  <a:pt x="386867" y="6803"/>
                  <a:pt x="413517" y="12881"/>
                  <a:pt x="439622" y="24232"/>
                </a:cubicBezTo>
                <a:cubicBezTo>
                  <a:pt x="465728" y="35582"/>
                  <a:pt x="486668" y="50405"/>
                  <a:pt x="502442" y="68700"/>
                </a:cubicBezTo>
                <a:cubicBezTo>
                  <a:pt x="518216" y="86995"/>
                  <a:pt x="524203" y="106963"/>
                  <a:pt x="520403" y="128603"/>
                </a:cubicBezTo>
                <a:cubicBezTo>
                  <a:pt x="509619" y="172945"/>
                  <a:pt x="488046" y="209303"/>
                  <a:pt x="455683" y="237676"/>
                </a:cubicBezTo>
                <a:cubicBezTo>
                  <a:pt x="423321" y="266048"/>
                  <a:pt x="386709" y="287901"/>
                  <a:pt x="345848" y="303234"/>
                </a:cubicBezTo>
                <a:cubicBezTo>
                  <a:pt x="304987" y="318566"/>
                  <a:pt x="266417" y="328843"/>
                  <a:pt x="230137" y="334065"/>
                </a:cubicBezTo>
                <a:cubicBezTo>
                  <a:pt x="193857" y="339288"/>
                  <a:pt x="166409" y="340919"/>
                  <a:pt x="147790" y="338960"/>
                </a:cubicBezTo>
                <a:cubicBezTo>
                  <a:pt x="147837" y="359251"/>
                  <a:pt x="148166" y="379472"/>
                  <a:pt x="148776" y="399622"/>
                </a:cubicBezTo>
                <a:cubicBezTo>
                  <a:pt x="149386" y="419773"/>
                  <a:pt x="149995" y="437001"/>
                  <a:pt x="150605" y="451308"/>
                </a:cubicBezTo>
                <a:cubicBezTo>
                  <a:pt x="151215" y="465615"/>
                  <a:pt x="151544" y="474150"/>
                  <a:pt x="151591" y="476911"/>
                </a:cubicBezTo>
                <a:cubicBezTo>
                  <a:pt x="152797" y="482014"/>
                  <a:pt x="153243" y="486597"/>
                  <a:pt x="152931" y="490659"/>
                </a:cubicBezTo>
                <a:cubicBezTo>
                  <a:pt x="152618" y="494722"/>
                  <a:pt x="146598" y="494938"/>
                  <a:pt x="134870" y="491309"/>
                </a:cubicBezTo>
                <a:cubicBezTo>
                  <a:pt x="126486" y="488118"/>
                  <a:pt x="120948" y="482780"/>
                  <a:pt x="118255" y="475293"/>
                </a:cubicBezTo>
                <a:cubicBezTo>
                  <a:pt x="115563" y="467806"/>
                  <a:pt x="114307" y="460655"/>
                  <a:pt x="114487" y="453839"/>
                </a:cubicBezTo>
                <a:cubicBezTo>
                  <a:pt x="114667" y="447024"/>
                  <a:pt x="114875" y="443028"/>
                  <a:pt x="115110" y="441852"/>
                </a:cubicBezTo>
                <a:cubicBezTo>
                  <a:pt x="115189" y="438311"/>
                  <a:pt x="115791" y="425386"/>
                  <a:pt x="116915" y="403077"/>
                </a:cubicBezTo>
                <a:cubicBezTo>
                  <a:pt x="118039" y="380768"/>
                  <a:pt x="119211" y="356601"/>
                  <a:pt x="120430" y="330576"/>
                </a:cubicBezTo>
                <a:cubicBezTo>
                  <a:pt x="108848" y="323907"/>
                  <a:pt x="102121" y="318191"/>
                  <a:pt x="100249" y="313428"/>
                </a:cubicBezTo>
                <a:cubicBezTo>
                  <a:pt x="98377" y="308664"/>
                  <a:pt x="97743" y="305996"/>
                  <a:pt x="98346" y="305425"/>
                </a:cubicBezTo>
                <a:cubicBezTo>
                  <a:pt x="98378" y="302551"/>
                  <a:pt x="99076" y="300296"/>
                  <a:pt x="100441" y="298661"/>
                </a:cubicBezTo>
                <a:cubicBezTo>
                  <a:pt x="101807" y="297025"/>
                  <a:pt x="103648" y="297247"/>
                  <a:pt x="105966" y="299328"/>
                </a:cubicBezTo>
                <a:cubicBezTo>
                  <a:pt x="107395" y="300868"/>
                  <a:pt x="109299" y="302360"/>
                  <a:pt x="111679" y="303805"/>
                </a:cubicBezTo>
                <a:cubicBezTo>
                  <a:pt x="114058" y="305250"/>
                  <a:pt x="117482" y="306552"/>
                  <a:pt x="121950" y="307711"/>
                </a:cubicBezTo>
                <a:cubicBezTo>
                  <a:pt x="122710" y="295024"/>
                  <a:pt x="123280" y="282862"/>
                  <a:pt x="123660" y="271223"/>
                </a:cubicBezTo>
                <a:cubicBezTo>
                  <a:pt x="124040" y="259584"/>
                  <a:pt x="124230" y="249136"/>
                  <a:pt x="124230" y="239879"/>
                </a:cubicBezTo>
                <a:cubicBezTo>
                  <a:pt x="124911" y="217284"/>
                  <a:pt x="127539" y="189878"/>
                  <a:pt x="132115" y="157661"/>
                </a:cubicBezTo>
                <a:cubicBezTo>
                  <a:pt x="136691" y="125443"/>
                  <a:pt x="141409" y="95941"/>
                  <a:pt x="146270" y="69154"/>
                </a:cubicBezTo>
                <a:cubicBezTo>
                  <a:pt x="111623" y="81222"/>
                  <a:pt x="79674" y="95195"/>
                  <a:pt x="50425" y="111073"/>
                </a:cubicBezTo>
                <a:lnTo>
                  <a:pt x="0" y="147046"/>
                </a:lnTo>
                <a:lnTo>
                  <a:pt x="0" y="110633"/>
                </a:lnTo>
                <a:lnTo>
                  <a:pt x="16050" y="100403"/>
                </a:lnTo>
                <a:cubicBezTo>
                  <a:pt x="42007" y="85509"/>
                  <a:pt x="65149" y="73569"/>
                  <a:pt x="85475" y="64581"/>
                </a:cubicBezTo>
                <a:cubicBezTo>
                  <a:pt x="105802" y="55594"/>
                  <a:pt x="127587" y="47464"/>
                  <a:pt x="150830" y="40192"/>
                </a:cubicBezTo>
                <a:cubicBezTo>
                  <a:pt x="152226" y="30925"/>
                  <a:pt x="153242" y="24334"/>
                  <a:pt x="153877" y="20418"/>
                </a:cubicBezTo>
                <a:cubicBezTo>
                  <a:pt x="155481" y="8078"/>
                  <a:pt x="158371" y="1395"/>
                  <a:pt x="162547" y="369"/>
                </a:cubicBezTo>
                <a:close/>
              </a:path>
            </a:pathLst>
          </a:custGeom>
          <a:solidFill>
            <a:srgbClr val="0070C0"/>
          </a:solidFill>
          <a:ln w="25400" cap="flat" cmpd="sng" algn="ctr">
            <a:noFill/>
            <a:prstDash val="solid"/>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effectLst>
                <a:outerShdw blurRad="50800" dist="38100" dir="2700000" algn="tl" rotWithShape="0">
                  <a:prstClr val="black">
                    <a:alpha val="40000"/>
                  </a:prstClr>
                </a:outerShdw>
                <a:reflection blurRad="6350" stA="55000" endA="300" endPos="45500" dir="5400000" sy="-100000" algn="bl" rotWithShape="0"/>
              </a:effectLst>
            </a:endParaRPr>
          </a:p>
        </p:txBody>
      </p:sp>
      <p:sp>
        <p:nvSpPr>
          <p:cNvPr id="16" name="TextBox 12">
            <a:extLst>
              <a:ext uri="{FF2B5EF4-FFF2-40B4-BE49-F238E27FC236}">
                <a16:creationId xmlns:a16="http://schemas.microsoft.com/office/drawing/2014/main" id="{5396B606-E463-41E0-9FF6-EB40A68DDFA4}"/>
              </a:ext>
            </a:extLst>
          </p:cNvPr>
          <p:cNvSpPr txBox="1"/>
          <p:nvPr/>
        </p:nvSpPr>
        <p:spPr>
          <a:xfrm>
            <a:off x="8047352" y="-1657546"/>
            <a:ext cx="3204723" cy="1657546"/>
          </a:xfrm>
          <a:prstGeom prst="rect">
            <a:avLst/>
          </a:prstGeom>
        </p:spPr>
        <p:txBody>
          <a:bodyPr vert="horz" wrap="none" lIns="91440" tIns="45720" rIns="91440" bIns="45720" rtlCol="0" anchor="ctr" anchorCtr="0">
            <a:normAutofit/>
          </a:bodyPr>
          <a:lstStyle/>
          <a:p>
            <a:pPr marL="0" indent="0" algn="l">
              <a:lnSpc>
                <a:spcPts val="1800"/>
              </a:lnSpc>
              <a:spcAft>
                <a:spcPts val="600"/>
              </a:spcAft>
              <a:buNone/>
            </a:pPr>
            <a:r>
              <a:rPr lang="en-AU" sz="6000" dirty="0">
                <a:solidFill>
                  <a:srgbClr val="7030A0"/>
                </a:solidFill>
                <a:latin typeface="HaloHandletter" pitchFamily="50" charset="0"/>
                <a:cs typeface="Segoe UI" panose="020B0502040204020203" pitchFamily="34" charset="0"/>
              </a:rPr>
              <a:t>PowerPoint Tips</a:t>
            </a:r>
          </a:p>
        </p:txBody>
      </p:sp>
    </p:spTree>
    <p:extLst>
      <p:ext uri="{BB962C8B-B14F-4D97-AF65-F5344CB8AC3E}">
        <p14:creationId xmlns:p14="http://schemas.microsoft.com/office/powerpoint/2010/main" val="3056487529"/>
      </p:ext>
    </p:extLst>
  </p:cSld>
  <p:clrMapOvr>
    <a:masterClrMapping/>
  </p:clrMapOvr>
</p:sld>
</file>

<file path=ppt/theme/theme1.xml><?xml version="1.0" encoding="utf-8"?>
<a:theme xmlns:a="http://schemas.openxmlformats.org/drawingml/2006/main" name="Get Started with 3D">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Segoe UI">
      <a:majorFont>
        <a:latin typeface="Segoe UI Light"/>
        <a:ea typeface=""/>
        <a:cs typeface=""/>
      </a:majorFont>
      <a:minorFont>
        <a:latin typeface="Segoe UI"/>
        <a:ea typeface=""/>
        <a:cs typeface=""/>
      </a:minorFont>
    </a:fontScheme>
    <a:fmtScheme name="Frosted Glass">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Autofit/>
      </a:bodyPr>
      <a:lstStyle>
        <a:defPPr marL="0" indent="0" algn="l">
          <a:lnSpc>
            <a:spcPts val="1800"/>
          </a:lnSpc>
          <a:spcAft>
            <a:spcPts val="600"/>
          </a:spcAft>
          <a:buNone/>
          <a:defRPr sz="1200" dirty="0" smtClean="0">
            <a:solidFill>
              <a:prstClr val="black">
                <a:lumMod val="75000"/>
                <a:lumOff val="25000"/>
              </a:prstClr>
            </a:solidFill>
            <a:latin typeface="Segoe UI" panose="020B0502040204020203" pitchFamily="34" charset="0"/>
            <a:cs typeface="Segoe UI" panose="020B0502040204020203" pitchFamily="34" charset="0"/>
          </a:defRPr>
        </a:defPPr>
      </a:lstStyle>
    </a:txDef>
  </a:objectDefaults>
  <a:extraClrSchemeLst/>
  <a:extLst>
    <a:ext uri="{05A4C25C-085E-4340-85A3-A5531E510DB2}">
      <thm15:themeFamily xmlns:thm15="http://schemas.microsoft.com/office/thememl/2012/main" name="TF16411177_Bring your presentations to life with 3D_AAS_v3" id="{16D6C460-65F3-4DF8-AE87-56541C30C8AE}" vid="{B7832409-F369-484D-AD9D-1F570206E6E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C3F5537-4C71-48B3-AE18-1B63AEA69E48}">
  <we:reference id="wa104380510" version="1.0.0.3" store="en-US" storeType="OMEX"/>
  <we:alternateReferences>
    <we:reference id="WA104380510" version="1.0.0.3" store="WA104380510"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774A73-0280-47B7-9E46-5069D2220801}">
  <ds:schemaRefs>
    <ds:schemaRef ds:uri="http://schemas.microsoft.com/office/2006/metadata/properties"/>
    <ds:schemaRef ds:uri="http://purl.org/dc/terms/"/>
    <ds:schemaRef ds:uri="http://schemas.openxmlformats.org/package/2006/metadata/core-properties"/>
    <ds:schemaRef ds:uri="16c05727-aa75-4e4a-9b5f-8a80a1165891"/>
    <ds:schemaRef ds:uri="http://schemas.microsoft.com/office/2006/documentManagement/types"/>
    <ds:schemaRef ds:uri="http://schemas.microsoft.com/office/infopath/2007/PartnerControls"/>
    <ds:schemaRef ds:uri="http://purl.org/dc/elements/1.1/"/>
    <ds:schemaRef ds:uri="71af3243-3dd4-4a8d-8c0d-dd76da1f02a5"/>
    <ds:schemaRef ds:uri="http://www.w3.org/XML/1998/namespace"/>
    <ds:schemaRef ds:uri="http://purl.org/dc/dcmitype/"/>
  </ds:schemaRefs>
</ds:datastoreItem>
</file>

<file path=customXml/itemProps2.xml><?xml version="1.0" encoding="utf-8"?>
<ds:datastoreItem xmlns:ds="http://schemas.openxmlformats.org/officeDocument/2006/customXml" ds:itemID="{F7126FF7-C1F4-4C68-B9E0-A1BEBFA97A78}">
  <ds:schemaRefs>
    <ds:schemaRef ds:uri="http://schemas.microsoft.com/sharepoint/v3/contenttype/forms"/>
  </ds:schemaRefs>
</ds:datastoreItem>
</file>

<file path=customXml/itemProps3.xml><?xml version="1.0" encoding="utf-8"?>
<ds:datastoreItem xmlns:ds="http://schemas.openxmlformats.org/officeDocument/2006/customXml" ds:itemID="{406286C1-23B0-486D-BA90-391FEFBD89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172</Words>
  <Application>Microsoft Office PowerPoint</Application>
  <PresentationFormat>Widescreen</PresentationFormat>
  <Paragraphs>55</Paragraphs>
  <Slides>9</Slides>
  <Notes>0</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Arial Nova Light</vt:lpstr>
      <vt:lpstr>Calibri</vt:lpstr>
      <vt:lpstr>HaloHandletter</vt:lpstr>
      <vt:lpstr>Segoe UI</vt:lpstr>
      <vt:lpstr>Segoe UI Light</vt:lpstr>
      <vt:lpstr>Segoe UI Semibold</vt:lpstr>
      <vt:lpstr>Get Started with 3D</vt:lpstr>
      <vt:lpstr>Bring Your Presentations  to Life with Graphics</vt:lpstr>
      <vt:lpstr>Why Use Icons</vt:lpstr>
      <vt:lpstr>How to insert icons into a slide</vt:lpstr>
      <vt:lpstr>PowerPoint Presentation</vt:lpstr>
      <vt:lpstr>PowerPoint Presentation</vt:lpstr>
      <vt:lpstr>Wall of Text</vt:lpstr>
      <vt:lpstr>Wall of Text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2019-06-27T12:43:29Z</dcterms:created>
  <dcterms:modified xsi:type="dcterms:W3CDTF">2019-07-09T14:51:07Z</dcterms:modified>
</cp:coreProperties>
</file>