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1" r:id="rId4"/>
    <p:sldId id="259" r:id="rId5"/>
    <p:sldId id="263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4"/>
    <a:srgbClr val="4B0096"/>
    <a:srgbClr val="58276C"/>
    <a:srgbClr val="58277D"/>
    <a:srgbClr val="57267C"/>
    <a:srgbClr val="632B8D"/>
    <a:srgbClr val="303090"/>
    <a:srgbClr val="333399"/>
    <a:srgbClr val="0000FF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17" autoAdjust="0"/>
    <p:restoredTop sz="94687" autoAdjust="0"/>
  </p:normalViewPr>
  <p:slideViewPr>
    <p:cSldViewPr snapToGrid="0">
      <p:cViewPr>
        <p:scale>
          <a:sx n="66" d="100"/>
          <a:sy n="66" d="100"/>
        </p:scale>
        <p:origin x="-1830" y="-1092"/>
      </p:cViewPr>
      <p:guideLst>
        <p:guide orient="horz"/>
        <p:guide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2135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ft Vanishing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 flipH="1">
            <a:off x="0" y="2336800"/>
            <a:ext cx="12192001" cy="4521200"/>
            <a:chOff x="0" y="2336800"/>
            <a:chExt cx="12192001" cy="4521200"/>
          </a:xfrm>
        </p:grpSpPr>
        <p:sp>
          <p:nvSpPr>
            <p:cNvPr id="63" name="Rectangle 62"/>
            <p:cNvSpPr/>
            <p:nvPr userDrawn="1"/>
          </p:nvSpPr>
          <p:spPr>
            <a:xfrm>
              <a:off x="0" y="2336802"/>
              <a:ext cx="12192000" cy="45211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5" name="Straight Connector 4"/>
            <p:cNvCxnSpPr/>
            <p:nvPr userDrawn="1"/>
          </p:nvCxnSpPr>
          <p:spPr>
            <a:xfrm>
              <a:off x="0" y="4500880"/>
              <a:ext cx="12192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 userDrawn="1"/>
          </p:nvCxnSpPr>
          <p:spPr>
            <a:xfrm>
              <a:off x="0" y="2336800"/>
              <a:ext cx="12192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 userDrawn="1"/>
          </p:nvCxnSpPr>
          <p:spPr>
            <a:xfrm flipV="1">
              <a:off x="0" y="2336800"/>
              <a:ext cx="12192000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 userDrawn="1"/>
          </p:nvCxnSpPr>
          <p:spPr>
            <a:xfrm flipV="1">
              <a:off x="0" y="2336800"/>
              <a:ext cx="12192000" cy="40640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 flipV="1">
              <a:off x="0" y="2336800"/>
              <a:ext cx="12192000" cy="358167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 flipV="1">
              <a:off x="0" y="2336802"/>
              <a:ext cx="12192000" cy="315964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 userDrawn="1"/>
          </p:nvCxnSpPr>
          <p:spPr>
            <a:xfrm flipV="1">
              <a:off x="0" y="2336800"/>
              <a:ext cx="12192000" cy="272756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 userDrawn="1"/>
          </p:nvCxnSpPr>
          <p:spPr>
            <a:xfrm flipV="1">
              <a:off x="0" y="2336802"/>
              <a:ext cx="12192000" cy="226059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 userDrawn="1"/>
          </p:nvCxnSpPr>
          <p:spPr>
            <a:xfrm flipV="1">
              <a:off x="0" y="2336802"/>
              <a:ext cx="12192000" cy="179083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 userDrawn="1"/>
          </p:nvCxnSpPr>
          <p:spPr>
            <a:xfrm flipV="1">
              <a:off x="0" y="2336802"/>
              <a:ext cx="12192000" cy="136378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 userDrawn="1"/>
          </p:nvCxnSpPr>
          <p:spPr>
            <a:xfrm flipV="1">
              <a:off x="0" y="2336802"/>
              <a:ext cx="12192000" cy="89541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 userDrawn="1"/>
          </p:nvCxnSpPr>
          <p:spPr>
            <a:xfrm flipV="1">
              <a:off x="0" y="2336802"/>
              <a:ext cx="12192000" cy="44770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 userDrawn="1"/>
          </p:nvCxnSpPr>
          <p:spPr>
            <a:xfrm flipH="1">
              <a:off x="1195754" y="2336800"/>
              <a:ext cx="10996246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>
            <a:xfrm flipH="1">
              <a:off x="2280976" y="2336800"/>
              <a:ext cx="9911024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>
            <a:xfrm flipH="1">
              <a:off x="3285811" y="2336800"/>
              <a:ext cx="8906189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 userDrawn="1"/>
          </p:nvCxnSpPr>
          <p:spPr>
            <a:xfrm flipH="1">
              <a:off x="4190163" y="2336800"/>
              <a:ext cx="8001837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 userDrawn="1"/>
          </p:nvCxnSpPr>
          <p:spPr>
            <a:xfrm flipH="1">
              <a:off x="5104563" y="2336800"/>
              <a:ext cx="7087437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 userDrawn="1"/>
          </p:nvCxnSpPr>
          <p:spPr>
            <a:xfrm flipH="1">
              <a:off x="5958673" y="2336800"/>
              <a:ext cx="6233327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 userDrawn="1"/>
          </p:nvCxnSpPr>
          <p:spPr>
            <a:xfrm flipH="1">
              <a:off x="6693877" y="2336800"/>
              <a:ext cx="5498123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 userDrawn="1"/>
          </p:nvCxnSpPr>
          <p:spPr>
            <a:xfrm flipH="1">
              <a:off x="7486022" y="2336802"/>
              <a:ext cx="4705978" cy="452119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 userDrawn="1"/>
          </p:nvCxnSpPr>
          <p:spPr>
            <a:xfrm flipH="1">
              <a:off x="8191081" y="2336800"/>
              <a:ext cx="4000919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 userDrawn="1"/>
          </p:nvCxnSpPr>
          <p:spPr>
            <a:xfrm flipH="1">
              <a:off x="8902840" y="2336800"/>
              <a:ext cx="3289160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 userDrawn="1"/>
          </p:nvCxnSpPr>
          <p:spPr>
            <a:xfrm flipH="1">
              <a:off x="9586127" y="2336802"/>
              <a:ext cx="2605874" cy="452119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 userDrawn="1"/>
          </p:nvCxnSpPr>
          <p:spPr>
            <a:xfrm flipH="1">
              <a:off x="10191540" y="2336800"/>
              <a:ext cx="2000461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 userDrawn="1"/>
          </p:nvCxnSpPr>
          <p:spPr>
            <a:xfrm flipH="1">
              <a:off x="10771833" y="2336800"/>
              <a:ext cx="1420167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 userDrawn="1"/>
          </p:nvCxnSpPr>
          <p:spPr>
            <a:xfrm flipH="1">
              <a:off x="11284299" y="2336800"/>
              <a:ext cx="907702" cy="452120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 flipH="1">
              <a:off x="11738150" y="2336802"/>
              <a:ext cx="453851" cy="452119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88567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entre Vanishing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 userDrawn="1"/>
        </p:nvSpPr>
        <p:spPr>
          <a:xfrm flipH="1">
            <a:off x="1589" y="2374902"/>
            <a:ext cx="12192000" cy="4521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5788404" y="2360613"/>
            <a:ext cx="309184" cy="4497387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5486400" y="2360613"/>
            <a:ext cx="6111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 flipH="1">
            <a:off x="5164667" y="2360613"/>
            <a:ext cx="932921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4783667" y="2360613"/>
            <a:ext cx="1313921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 flipH="1">
            <a:off x="4343400" y="2360613"/>
            <a:ext cx="17541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 flipH="1">
            <a:off x="3869267" y="2360613"/>
            <a:ext cx="2228321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 userDrawn="1"/>
        </p:nvCxnSpPr>
        <p:spPr>
          <a:xfrm flipH="1">
            <a:off x="3412067" y="2360613"/>
            <a:ext cx="2685521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 userDrawn="1"/>
        </p:nvCxnSpPr>
        <p:spPr>
          <a:xfrm flipH="1">
            <a:off x="2946400" y="2360613"/>
            <a:ext cx="31511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 userDrawn="1"/>
        </p:nvCxnSpPr>
        <p:spPr>
          <a:xfrm flipH="1">
            <a:off x="2455333" y="2360613"/>
            <a:ext cx="3642255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 userDrawn="1"/>
        </p:nvCxnSpPr>
        <p:spPr>
          <a:xfrm flipH="1">
            <a:off x="1998133" y="2360613"/>
            <a:ext cx="4099455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 userDrawn="1"/>
        </p:nvCxnSpPr>
        <p:spPr>
          <a:xfrm flipH="1">
            <a:off x="1549400" y="2360613"/>
            <a:ext cx="45481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 userDrawn="1"/>
        </p:nvCxnSpPr>
        <p:spPr>
          <a:xfrm flipH="1">
            <a:off x="1143000" y="2360613"/>
            <a:ext cx="4954589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 userDrawn="1"/>
        </p:nvCxnSpPr>
        <p:spPr>
          <a:xfrm flipH="1">
            <a:off x="571500" y="2360613"/>
            <a:ext cx="5526089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 userDrawn="1"/>
        </p:nvCxnSpPr>
        <p:spPr>
          <a:xfrm flipH="1">
            <a:off x="0" y="2360613"/>
            <a:ext cx="60975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 userDrawn="1"/>
        </p:nvCxnSpPr>
        <p:spPr>
          <a:xfrm flipH="1" flipV="1">
            <a:off x="6094412" y="2360613"/>
            <a:ext cx="309184" cy="4497387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 userDrawn="1"/>
        </p:nvCxnSpPr>
        <p:spPr>
          <a:xfrm flipH="1" flipV="1">
            <a:off x="6094412" y="2360613"/>
            <a:ext cx="6111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 userDrawn="1"/>
        </p:nvCxnSpPr>
        <p:spPr>
          <a:xfrm flipH="1" flipV="1">
            <a:off x="6094412" y="2360613"/>
            <a:ext cx="932921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 userDrawn="1"/>
        </p:nvCxnSpPr>
        <p:spPr>
          <a:xfrm flipH="1" flipV="1">
            <a:off x="6094412" y="2360613"/>
            <a:ext cx="1313921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 userDrawn="1"/>
        </p:nvCxnSpPr>
        <p:spPr>
          <a:xfrm flipH="1" flipV="1">
            <a:off x="6094412" y="2360613"/>
            <a:ext cx="17541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 userDrawn="1"/>
        </p:nvCxnSpPr>
        <p:spPr>
          <a:xfrm flipH="1" flipV="1">
            <a:off x="6094412" y="2360613"/>
            <a:ext cx="2228321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 userDrawn="1"/>
        </p:nvCxnSpPr>
        <p:spPr>
          <a:xfrm flipH="1" flipV="1">
            <a:off x="6094412" y="2360613"/>
            <a:ext cx="2685521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 userDrawn="1"/>
        </p:nvCxnSpPr>
        <p:spPr>
          <a:xfrm flipH="1" flipV="1">
            <a:off x="6094412" y="2360613"/>
            <a:ext cx="31511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 userDrawn="1"/>
        </p:nvCxnSpPr>
        <p:spPr>
          <a:xfrm flipH="1" flipV="1">
            <a:off x="6094412" y="2360613"/>
            <a:ext cx="3642255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 userDrawn="1"/>
        </p:nvCxnSpPr>
        <p:spPr>
          <a:xfrm flipH="1" flipV="1">
            <a:off x="6094412" y="2360613"/>
            <a:ext cx="4099455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 userDrawn="1"/>
        </p:nvCxnSpPr>
        <p:spPr>
          <a:xfrm flipH="1" flipV="1">
            <a:off x="6094412" y="2360613"/>
            <a:ext cx="45481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 userDrawn="1"/>
        </p:nvCxnSpPr>
        <p:spPr>
          <a:xfrm flipV="1">
            <a:off x="6094412" y="6858000"/>
            <a:ext cx="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 userDrawn="1"/>
        </p:nvCxnSpPr>
        <p:spPr>
          <a:xfrm flipH="1" flipV="1">
            <a:off x="6094412" y="2360614"/>
            <a:ext cx="5059363" cy="449738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 userDrawn="1"/>
        </p:nvCxnSpPr>
        <p:spPr>
          <a:xfrm flipH="1" flipV="1">
            <a:off x="6094413" y="2360614"/>
            <a:ext cx="5564187" cy="449738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 userDrawn="1"/>
        </p:nvCxnSpPr>
        <p:spPr>
          <a:xfrm flipH="1" flipV="1">
            <a:off x="6094412" y="2360613"/>
            <a:ext cx="6097588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" name="Group 141"/>
          <p:cNvGrpSpPr/>
          <p:nvPr userDrawn="1"/>
        </p:nvGrpSpPr>
        <p:grpSpPr>
          <a:xfrm>
            <a:off x="0" y="2360613"/>
            <a:ext cx="6097589" cy="4049712"/>
            <a:chOff x="0" y="2360613"/>
            <a:chExt cx="6097589" cy="4049712"/>
          </a:xfrm>
        </p:grpSpPr>
        <p:cxnSp>
          <p:nvCxnSpPr>
            <p:cNvPr id="65" name="Straight Connector 64"/>
            <p:cNvCxnSpPr/>
            <p:nvPr userDrawn="1"/>
          </p:nvCxnSpPr>
          <p:spPr>
            <a:xfrm>
              <a:off x="6097588" y="2360613"/>
              <a:ext cx="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 userDrawn="1"/>
          </p:nvCxnSpPr>
          <p:spPr>
            <a:xfrm flipH="1">
              <a:off x="0" y="2360613"/>
              <a:ext cx="6094411" cy="404971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 userDrawn="1"/>
          </p:nvCxnSpPr>
          <p:spPr>
            <a:xfrm flipH="1">
              <a:off x="0" y="2360613"/>
              <a:ext cx="6097589" cy="363061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 userDrawn="1"/>
          </p:nvCxnSpPr>
          <p:spPr>
            <a:xfrm flipH="1">
              <a:off x="0" y="2360613"/>
              <a:ext cx="6097589" cy="321151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 userDrawn="1"/>
          </p:nvCxnSpPr>
          <p:spPr>
            <a:xfrm flipH="1">
              <a:off x="0" y="2360613"/>
              <a:ext cx="6096000" cy="284003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 userDrawn="1"/>
          </p:nvCxnSpPr>
          <p:spPr>
            <a:xfrm flipH="1">
              <a:off x="0" y="2360613"/>
              <a:ext cx="6094411" cy="244951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 userDrawn="1"/>
          </p:nvCxnSpPr>
          <p:spPr>
            <a:xfrm flipH="1">
              <a:off x="0" y="2360613"/>
              <a:ext cx="6097589" cy="20248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 userDrawn="1"/>
          </p:nvCxnSpPr>
          <p:spPr>
            <a:xfrm flipH="1">
              <a:off x="0" y="2360613"/>
              <a:ext cx="6094411" cy="16057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 userDrawn="1"/>
          </p:nvCxnSpPr>
          <p:spPr>
            <a:xfrm flipH="1">
              <a:off x="0" y="2360613"/>
              <a:ext cx="6094411" cy="12247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 userDrawn="1"/>
          </p:nvCxnSpPr>
          <p:spPr>
            <a:xfrm flipH="1">
              <a:off x="0" y="2360613"/>
              <a:ext cx="6097589" cy="80287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 userDrawn="1"/>
          </p:nvCxnSpPr>
          <p:spPr>
            <a:xfrm flipH="1">
              <a:off x="0" y="2360613"/>
              <a:ext cx="6096000" cy="40143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 userDrawn="1"/>
          </p:nvCxnSpPr>
          <p:spPr>
            <a:xfrm flipH="1">
              <a:off x="0" y="2360613"/>
              <a:ext cx="6094411" cy="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" name="Group 142"/>
          <p:cNvGrpSpPr/>
          <p:nvPr userDrawn="1"/>
        </p:nvGrpSpPr>
        <p:grpSpPr>
          <a:xfrm flipH="1">
            <a:off x="6094411" y="2360613"/>
            <a:ext cx="6097589" cy="4049712"/>
            <a:chOff x="0" y="2360613"/>
            <a:chExt cx="6097589" cy="4049712"/>
          </a:xfrm>
        </p:grpSpPr>
        <p:cxnSp>
          <p:nvCxnSpPr>
            <p:cNvPr id="144" name="Straight Connector 143"/>
            <p:cNvCxnSpPr/>
            <p:nvPr userDrawn="1"/>
          </p:nvCxnSpPr>
          <p:spPr>
            <a:xfrm>
              <a:off x="6097588" y="2360613"/>
              <a:ext cx="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 userDrawn="1"/>
          </p:nvCxnSpPr>
          <p:spPr>
            <a:xfrm flipH="1">
              <a:off x="0" y="2360613"/>
              <a:ext cx="6094411" cy="404971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 userDrawn="1"/>
          </p:nvCxnSpPr>
          <p:spPr>
            <a:xfrm flipH="1">
              <a:off x="0" y="2360613"/>
              <a:ext cx="6097589" cy="363061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 userDrawn="1"/>
          </p:nvCxnSpPr>
          <p:spPr>
            <a:xfrm flipH="1">
              <a:off x="0" y="2360613"/>
              <a:ext cx="6097589" cy="321151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 userDrawn="1"/>
          </p:nvCxnSpPr>
          <p:spPr>
            <a:xfrm flipH="1">
              <a:off x="0" y="2360613"/>
              <a:ext cx="6096000" cy="284003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 userDrawn="1"/>
          </p:nvCxnSpPr>
          <p:spPr>
            <a:xfrm flipH="1">
              <a:off x="0" y="2360613"/>
              <a:ext cx="6094411" cy="244951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 userDrawn="1"/>
          </p:nvCxnSpPr>
          <p:spPr>
            <a:xfrm flipH="1">
              <a:off x="0" y="2360613"/>
              <a:ext cx="6097589" cy="20248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 userDrawn="1"/>
          </p:nvCxnSpPr>
          <p:spPr>
            <a:xfrm flipH="1">
              <a:off x="0" y="2360613"/>
              <a:ext cx="6094411" cy="16057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 userDrawn="1"/>
          </p:nvCxnSpPr>
          <p:spPr>
            <a:xfrm flipH="1">
              <a:off x="0" y="2360613"/>
              <a:ext cx="6094411" cy="122475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 userDrawn="1"/>
          </p:nvCxnSpPr>
          <p:spPr>
            <a:xfrm flipH="1">
              <a:off x="0" y="2360613"/>
              <a:ext cx="6097589" cy="80287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 userDrawn="1"/>
          </p:nvCxnSpPr>
          <p:spPr>
            <a:xfrm flipH="1">
              <a:off x="0" y="2360613"/>
              <a:ext cx="6096000" cy="401439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 userDrawn="1"/>
          </p:nvCxnSpPr>
          <p:spPr>
            <a:xfrm flipH="1">
              <a:off x="0" y="2360613"/>
              <a:ext cx="6094411" cy="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8" name="Straight Connector 157"/>
          <p:cNvCxnSpPr/>
          <p:nvPr userDrawn="1"/>
        </p:nvCxnSpPr>
        <p:spPr>
          <a:xfrm>
            <a:off x="6096000" y="2360613"/>
            <a:ext cx="0" cy="44973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102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392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96967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12725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8945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907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6921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1281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7183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638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225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59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Right Vanishing 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 userDrawn="1"/>
        </p:nvSpPr>
        <p:spPr>
          <a:xfrm>
            <a:off x="0" y="2336802"/>
            <a:ext cx="12192000" cy="45211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450088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>
            <a:off x="0" y="233680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V="1">
            <a:off x="0" y="2336800"/>
            <a:ext cx="12192000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V="1">
            <a:off x="0" y="2336800"/>
            <a:ext cx="12192000" cy="4064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V="1">
            <a:off x="0" y="2336800"/>
            <a:ext cx="12192000" cy="358167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V="1">
            <a:off x="0" y="2336802"/>
            <a:ext cx="12192000" cy="315964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V="1">
            <a:off x="0" y="2336800"/>
            <a:ext cx="12192000" cy="272756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V="1">
            <a:off x="0" y="2336802"/>
            <a:ext cx="12192000" cy="226059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 flipV="1">
            <a:off x="0" y="2336802"/>
            <a:ext cx="12192000" cy="179083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0" y="2336802"/>
            <a:ext cx="12192000" cy="136378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 userDrawn="1"/>
        </p:nvCxnSpPr>
        <p:spPr>
          <a:xfrm flipV="1">
            <a:off x="0" y="2336802"/>
            <a:ext cx="12192000" cy="89541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 userDrawn="1"/>
        </p:nvCxnSpPr>
        <p:spPr>
          <a:xfrm flipV="1">
            <a:off x="0" y="2336802"/>
            <a:ext cx="12192000" cy="44770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1195754" y="2336800"/>
            <a:ext cx="10996246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 flipH="1">
            <a:off x="2280976" y="2336800"/>
            <a:ext cx="9911024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 userDrawn="1"/>
        </p:nvCxnSpPr>
        <p:spPr>
          <a:xfrm flipH="1">
            <a:off x="3285811" y="2336800"/>
            <a:ext cx="8906189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 flipH="1">
            <a:off x="4190163" y="2336800"/>
            <a:ext cx="8001837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 flipH="1">
            <a:off x="5104563" y="2336800"/>
            <a:ext cx="7087437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 flipH="1">
            <a:off x="5958673" y="2336800"/>
            <a:ext cx="6233327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 flipH="1">
            <a:off x="6693877" y="2336800"/>
            <a:ext cx="5498123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 userDrawn="1"/>
        </p:nvCxnSpPr>
        <p:spPr>
          <a:xfrm flipH="1">
            <a:off x="7486022" y="2336802"/>
            <a:ext cx="4705978" cy="452119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 userDrawn="1"/>
        </p:nvCxnSpPr>
        <p:spPr>
          <a:xfrm flipH="1">
            <a:off x="8191081" y="2336800"/>
            <a:ext cx="4000919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 userDrawn="1"/>
        </p:nvCxnSpPr>
        <p:spPr>
          <a:xfrm flipH="1">
            <a:off x="8902840" y="2336800"/>
            <a:ext cx="3289160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 userDrawn="1"/>
        </p:nvCxnSpPr>
        <p:spPr>
          <a:xfrm flipH="1">
            <a:off x="9586127" y="2336802"/>
            <a:ext cx="2605874" cy="452119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 userDrawn="1"/>
        </p:nvCxnSpPr>
        <p:spPr>
          <a:xfrm flipH="1">
            <a:off x="10191540" y="2336800"/>
            <a:ext cx="2000461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 flipH="1">
            <a:off x="10771833" y="2336800"/>
            <a:ext cx="1420167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 userDrawn="1"/>
        </p:nvCxnSpPr>
        <p:spPr>
          <a:xfrm flipH="1">
            <a:off x="11284299" y="2336800"/>
            <a:ext cx="907702" cy="45212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 userDrawn="1"/>
        </p:nvCxnSpPr>
        <p:spPr>
          <a:xfrm flipH="1">
            <a:off x="11738150" y="2336802"/>
            <a:ext cx="453851" cy="452119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748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0F6C5-E7E8-413C-9CEB-10953F65A745}" type="datetimeFigureOut">
              <a:rPr lang="en-AU" smtClean="0"/>
              <a:t>25/04/2013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502AF-1A8C-46FA-95AE-4870D12125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4493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60" r:id="rId9"/>
    <p:sldLayoutId id="2147483661" r:id="rId10"/>
    <p:sldLayoutId id="2147483662" r:id="rId11"/>
    <p:sldLayoutId id="2147483656" r:id="rId12"/>
    <p:sldLayoutId id="2147483657" r:id="rId13"/>
    <p:sldLayoutId id="2147483658" r:id="rId14"/>
    <p:sldLayoutId id="2147483659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888371" y="4224112"/>
            <a:ext cx="1364400" cy="1363888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perspectiveLeft" fov="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Rectangle 15"/>
          <p:cNvSpPr/>
          <p:nvPr/>
        </p:nvSpPr>
        <p:spPr>
          <a:xfrm>
            <a:off x="9323896" y="3011644"/>
            <a:ext cx="349200" cy="349844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perspectiveLeft" fov="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984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41560" y="4752544"/>
            <a:ext cx="1944000" cy="19440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AU" sz="4000" b="1" dirty="0" smtClean="0"/>
              <a:t>QLD</a:t>
            </a:r>
            <a:endParaRPr lang="en-AU" sz="1400" b="1" dirty="0"/>
          </a:p>
        </p:txBody>
      </p:sp>
      <p:sp>
        <p:nvSpPr>
          <p:cNvPr id="3" name="Oval 2"/>
          <p:cNvSpPr/>
          <p:nvPr/>
        </p:nvSpPr>
        <p:spPr>
          <a:xfrm>
            <a:off x="3149772" y="4218934"/>
            <a:ext cx="1435106" cy="147864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AU" sz="2800" b="1" dirty="0" smtClean="0"/>
              <a:t>NSW</a:t>
            </a:r>
            <a:endParaRPr lang="en-AU" sz="1400" b="1" dirty="0"/>
          </a:p>
        </p:txBody>
      </p:sp>
      <p:sp>
        <p:nvSpPr>
          <p:cNvPr id="4" name="Oval 3"/>
          <p:cNvSpPr/>
          <p:nvPr/>
        </p:nvSpPr>
        <p:spPr>
          <a:xfrm>
            <a:off x="5280993" y="3730098"/>
            <a:ext cx="1172339" cy="1149239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/>
            <a:r>
              <a:rPr lang="en-AU" sz="2400" b="1" dirty="0" smtClean="0"/>
              <a:t>VIC</a:t>
            </a:r>
            <a:endParaRPr lang="en-AU" sz="1400" b="1" dirty="0"/>
          </a:p>
        </p:txBody>
      </p:sp>
      <p:sp>
        <p:nvSpPr>
          <p:cNvPr id="5" name="Oval 4"/>
          <p:cNvSpPr/>
          <p:nvPr/>
        </p:nvSpPr>
        <p:spPr>
          <a:xfrm>
            <a:off x="7062240" y="3405134"/>
            <a:ext cx="813800" cy="81380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AU" b="1" dirty="0" smtClean="0"/>
              <a:t>SA</a:t>
            </a:r>
            <a:endParaRPr lang="en-AU" sz="1200" b="1" dirty="0"/>
          </a:p>
        </p:txBody>
      </p:sp>
      <p:sp>
        <p:nvSpPr>
          <p:cNvPr id="6" name="Oval 5"/>
          <p:cNvSpPr/>
          <p:nvPr/>
        </p:nvSpPr>
        <p:spPr>
          <a:xfrm>
            <a:off x="8483210" y="3127190"/>
            <a:ext cx="583319" cy="558985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AU" sz="1200" b="1" dirty="0" smtClean="0"/>
              <a:t>WA</a:t>
            </a:r>
            <a:endParaRPr lang="en-AU" sz="1200" b="1" dirty="0"/>
          </a:p>
        </p:txBody>
      </p:sp>
      <p:sp>
        <p:nvSpPr>
          <p:cNvPr id="13" name="Title 12"/>
          <p:cNvSpPr>
            <a:spLocks noGrp="1"/>
          </p:cNvSpPr>
          <p:nvPr>
            <p:ph type="title" idx="4294967295"/>
          </p:nvPr>
        </p:nvSpPr>
        <p:spPr>
          <a:xfrm>
            <a:off x="150193" y="379413"/>
            <a:ext cx="10261600" cy="1325562"/>
          </a:xfrm>
        </p:spPr>
        <p:txBody>
          <a:bodyPr>
            <a:normAutofit/>
          </a:bodyPr>
          <a:lstStyle/>
          <a:p>
            <a:r>
              <a:rPr lang="en-AU" sz="6000" b="1" dirty="0" smtClean="0"/>
              <a:t>Adding Perspective</a:t>
            </a:r>
            <a:endParaRPr lang="en-AU" sz="6000" b="1" dirty="0"/>
          </a:p>
        </p:txBody>
      </p:sp>
    </p:spTree>
    <p:extLst>
      <p:ext uri="{BB962C8B-B14F-4D97-AF65-F5344CB8AC3E}">
        <p14:creationId xmlns:p14="http://schemas.microsoft.com/office/powerpoint/2010/main" val="76160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osceles Triangle 19"/>
          <p:cNvSpPr/>
          <p:nvPr/>
        </p:nvSpPr>
        <p:spPr>
          <a:xfrm rot="4306630">
            <a:off x="5610456" y="-1355468"/>
            <a:ext cx="1884926" cy="10903851"/>
          </a:xfrm>
          <a:prstGeom prst="triangle">
            <a:avLst>
              <a:gd name="adj" fmla="val 55620"/>
            </a:avLst>
          </a:prstGeom>
          <a:gradFill flip="none" rotWithShape="1">
            <a:gsLst>
              <a:gs pos="417">
                <a:schemeClr val="accent3">
                  <a:lumMod val="50000"/>
                </a:schemeClr>
              </a:gs>
              <a:gs pos="19000">
                <a:schemeClr val="accent3">
                  <a:lumMod val="75000"/>
                </a:schemeClr>
              </a:gs>
              <a:gs pos="69000">
                <a:srgbClr val="DC7D00"/>
              </a:gs>
              <a:gs pos="44000">
                <a:srgbClr val="FFC000">
                  <a:shade val="67500"/>
                  <a:satMod val="115000"/>
                </a:srgbClr>
              </a:gs>
              <a:gs pos="100000">
                <a:srgbClr val="C00000"/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Oval 1"/>
          <p:cNvSpPr/>
          <p:nvPr/>
        </p:nvSpPr>
        <p:spPr>
          <a:xfrm>
            <a:off x="541560" y="4752544"/>
            <a:ext cx="1944000" cy="1944000"/>
          </a:xfrm>
          <a:prstGeom prst="ellipse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 prstMaterial="dkEdge">
            <a:bevelT h="508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AU" sz="4000" b="1" dirty="0" smtClean="0"/>
              <a:t>QLD</a:t>
            </a:r>
            <a:endParaRPr lang="en-AU" sz="1400" b="1" dirty="0"/>
          </a:p>
        </p:txBody>
      </p:sp>
      <p:sp>
        <p:nvSpPr>
          <p:cNvPr id="3" name="Oval 2"/>
          <p:cNvSpPr/>
          <p:nvPr/>
        </p:nvSpPr>
        <p:spPr>
          <a:xfrm>
            <a:off x="3149772" y="4218934"/>
            <a:ext cx="1435106" cy="1478648"/>
          </a:xfrm>
          <a:prstGeom prst="ellipse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h="508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AU" sz="2800" b="1" dirty="0" smtClean="0"/>
              <a:t>NSW</a:t>
            </a:r>
            <a:endParaRPr lang="en-AU" sz="1400" b="1" dirty="0"/>
          </a:p>
        </p:txBody>
      </p:sp>
      <p:sp>
        <p:nvSpPr>
          <p:cNvPr id="4" name="Oval 3"/>
          <p:cNvSpPr/>
          <p:nvPr/>
        </p:nvSpPr>
        <p:spPr>
          <a:xfrm>
            <a:off x="5280993" y="3730098"/>
            <a:ext cx="1172339" cy="1149239"/>
          </a:xfrm>
          <a:prstGeom prst="ellipse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h="508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36000" tIns="0" rIns="36000" bIns="0" rtlCol="0" anchor="ctr"/>
          <a:lstStyle/>
          <a:p>
            <a:pPr algn="ctr"/>
            <a:r>
              <a:rPr lang="en-AU" sz="2400" b="1" dirty="0" smtClean="0"/>
              <a:t>VIC</a:t>
            </a:r>
            <a:endParaRPr lang="en-AU" sz="1400" b="1" dirty="0"/>
          </a:p>
        </p:txBody>
      </p:sp>
      <p:sp>
        <p:nvSpPr>
          <p:cNvPr id="5" name="Oval 4"/>
          <p:cNvSpPr/>
          <p:nvPr/>
        </p:nvSpPr>
        <p:spPr>
          <a:xfrm>
            <a:off x="7062240" y="3405134"/>
            <a:ext cx="813800" cy="813800"/>
          </a:xfrm>
          <a:prstGeom prst="ellipse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h="508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en-AU" b="1" dirty="0" smtClean="0"/>
              <a:t>SA</a:t>
            </a:r>
            <a:endParaRPr lang="en-AU" sz="1200" b="1" dirty="0"/>
          </a:p>
        </p:txBody>
      </p:sp>
      <p:sp>
        <p:nvSpPr>
          <p:cNvPr id="6" name="Oval 5"/>
          <p:cNvSpPr/>
          <p:nvPr/>
        </p:nvSpPr>
        <p:spPr>
          <a:xfrm>
            <a:off x="8483210" y="3127190"/>
            <a:ext cx="583319" cy="558985"/>
          </a:xfrm>
          <a:prstGeom prst="ellipse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h="508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AU" sz="1200" b="1" dirty="0" smtClean="0"/>
              <a:t>WA</a:t>
            </a:r>
            <a:endParaRPr lang="en-AU" sz="1200" b="1" dirty="0"/>
          </a:p>
        </p:txBody>
      </p:sp>
      <p:sp>
        <p:nvSpPr>
          <p:cNvPr id="13" name="Title 12"/>
          <p:cNvSpPr>
            <a:spLocks noGrp="1"/>
          </p:cNvSpPr>
          <p:nvPr>
            <p:ph type="title" idx="4294967295"/>
          </p:nvPr>
        </p:nvSpPr>
        <p:spPr>
          <a:xfrm>
            <a:off x="391887" y="379640"/>
            <a:ext cx="10261600" cy="1325563"/>
          </a:xfrm>
        </p:spPr>
        <p:txBody>
          <a:bodyPr>
            <a:normAutofit/>
          </a:bodyPr>
          <a:lstStyle/>
          <a:p>
            <a:r>
              <a:rPr lang="en-AU" sz="6000" b="1" dirty="0" smtClean="0">
                <a:solidFill>
                  <a:schemeClr val="bg1"/>
                </a:solidFill>
              </a:rPr>
              <a:t>Adding Perspective</a:t>
            </a:r>
            <a:endParaRPr lang="en-A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29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05518" y="3498533"/>
            <a:ext cx="2795814" cy="188803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Isosceles Triangle 4"/>
          <p:cNvSpPr/>
          <p:nvPr/>
        </p:nvSpPr>
        <p:spPr>
          <a:xfrm>
            <a:off x="4705518" y="2768641"/>
            <a:ext cx="2795814" cy="729892"/>
          </a:xfrm>
          <a:prstGeom prst="triangl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206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5370281" y="200887"/>
            <a:ext cx="1296000" cy="129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7540167" y="1507172"/>
            <a:ext cx="1296000" cy="1296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Oval 4"/>
          <p:cNvSpPr/>
          <p:nvPr/>
        </p:nvSpPr>
        <p:spPr>
          <a:xfrm>
            <a:off x="6596736" y="648511"/>
            <a:ext cx="1296000" cy="1296000"/>
          </a:xfrm>
          <a:prstGeom prst="ellipse">
            <a:avLst/>
          </a:prstGeom>
          <a:solidFill>
            <a:srgbClr val="FF4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7832683" y="2774144"/>
            <a:ext cx="1296000" cy="1296000"/>
          </a:xfrm>
          <a:prstGeom prst="ellipse">
            <a:avLst/>
          </a:prstGeom>
          <a:solidFill>
            <a:srgbClr val="FFC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7629487" y="4062890"/>
            <a:ext cx="1296000" cy="129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6624850" y="4941006"/>
            <a:ext cx="1296000" cy="1296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5365135" y="5373318"/>
            <a:ext cx="1296000" cy="1296000"/>
          </a:xfrm>
          <a:prstGeom prst="ellipse">
            <a:avLst/>
          </a:prstGeom>
          <a:solidFill>
            <a:srgbClr val="00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Oval 9"/>
          <p:cNvSpPr/>
          <p:nvPr/>
        </p:nvSpPr>
        <p:spPr>
          <a:xfrm>
            <a:off x="4088795" y="5017722"/>
            <a:ext cx="1296000" cy="1296000"/>
          </a:xfrm>
          <a:prstGeom prst="ellipse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Oval 10"/>
          <p:cNvSpPr/>
          <p:nvPr/>
        </p:nvSpPr>
        <p:spPr>
          <a:xfrm>
            <a:off x="3181651" y="4140609"/>
            <a:ext cx="1296000" cy="12960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Oval 11"/>
          <p:cNvSpPr/>
          <p:nvPr/>
        </p:nvSpPr>
        <p:spPr>
          <a:xfrm>
            <a:off x="2901639" y="2859673"/>
            <a:ext cx="1296000" cy="1296000"/>
          </a:xfrm>
          <a:prstGeom prst="ellipse">
            <a:avLst/>
          </a:prstGeom>
          <a:solidFill>
            <a:srgbClr val="303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3213701" y="1595257"/>
            <a:ext cx="1296000" cy="1296000"/>
          </a:xfrm>
          <a:prstGeom prst="ellipse">
            <a:avLst/>
          </a:prstGeom>
          <a:solidFill>
            <a:srgbClr val="4B0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4168611" y="692053"/>
            <a:ext cx="1296000" cy="1296000"/>
          </a:xfrm>
          <a:prstGeom prst="ellipse">
            <a:avLst/>
          </a:prstGeom>
          <a:solidFill>
            <a:srgbClr val="D60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4419594" y="1496887"/>
            <a:ext cx="3209893" cy="3060599"/>
            <a:chOff x="4419594" y="1496887"/>
            <a:chExt cx="3209893" cy="3060599"/>
          </a:xfrm>
        </p:grpSpPr>
        <p:sp>
          <p:nvSpPr>
            <p:cNvPr id="15" name="Isosceles Triangle 14"/>
            <p:cNvSpPr/>
            <p:nvPr/>
          </p:nvSpPr>
          <p:spPr>
            <a:xfrm>
              <a:off x="4419594" y="1496887"/>
              <a:ext cx="3209893" cy="3060599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46335" y="2774144"/>
              <a:ext cx="21336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3200" b="1" dirty="0" smtClean="0"/>
                <a:t>Primary</a:t>
              </a:r>
            </a:p>
            <a:p>
              <a:pPr algn="ctr"/>
              <a:r>
                <a:rPr lang="en-AU" sz="3200" b="1" dirty="0" smtClean="0"/>
                <a:t>Colours</a:t>
              </a:r>
              <a:endParaRPr lang="en-AU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1666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5370281" y="200887"/>
            <a:ext cx="1296000" cy="1296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/>
          <p:cNvSpPr/>
          <p:nvPr/>
        </p:nvSpPr>
        <p:spPr>
          <a:xfrm>
            <a:off x="7540167" y="1507172"/>
            <a:ext cx="1296000" cy="129600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Oval 4"/>
          <p:cNvSpPr/>
          <p:nvPr/>
        </p:nvSpPr>
        <p:spPr>
          <a:xfrm>
            <a:off x="6596736" y="648511"/>
            <a:ext cx="1296000" cy="1296000"/>
          </a:xfrm>
          <a:prstGeom prst="ellipse">
            <a:avLst/>
          </a:prstGeom>
          <a:solidFill>
            <a:srgbClr val="FF4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Oval 5"/>
          <p:cNvSpPr/>
          <p:nvPr/>
        </p:nvSpPr>
        <p:spPr>
          <a:xfrm>
            <a:off x="7832683" y="2774144"/>
            <a:ext cx="1296000" cy="1296000"/>
          </a:xfrm>
          <a:prstGeom prst="ellipse">
            <a:avLst/>
          </a:prstGeom>
          <a:solidFill>
            <a:srgbClr val="FFC4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Oval 6"/>
          <p:cNvSpPr/>
          <p:nvPr/>
        </p:nvSpPr>
        <p:spPr>
          <a:xfrm>
            <a:off x="7629487" y="4062890"/>
            <a:ext cx="1296000" cy="129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6624850" y="4941006"/>
            <a:ext cx="1296000" cy="1296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Oval 8"/>
          <p:cNvSpPr/>
          <p:nvPr/>
        </p:nvSpPr>
        <p:spPr>
          <a:xfrm>
            <a:off x="5365135" y="5373318"/>
            <a:ext cx="1296000" cy="1296000"/>
          </a:xfrm>
          <a:prstGeom prst="ellipse">
            <a:avLst/>
          </a:prstGeom>
          <a:solidFill>
            <a:srgbClr val="008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Oval 9"/>
          <p:cNvSpPr/>
          <p:nvPr/>
        </p:nvSpPr>
        <p:spPr>
          <a:xfrm>
            <a:off x="4088795" y="5017722"/>
            <a:ext cx="1296000" cy="1296000"/>
          </a:xfrm>
          <a:prstGeom prst="ellipse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Oval 10"/>
          <p:cNvSpPr/>
          <p:nvPr/>
        </p:nvSpPr>
        <p:spPr>
          <a:xfrm>
            <a:off x="3181651" y="4140609"/>
            <a:ext cx="1296000" cy="12960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Oval 11"/>
          <p:cNvSpPr/>
          <p:nvPr/>
        </p:nvSpPr>
        <p:spPr>
          <a:xfrm>
            <a:off x="2901639" y="2859673"/>
            <a:ext cx="1296000" cy="1296000"/>
          </a:xfrm>
          <a:prstGeom prst="ellipse">
            <a:avLst/>
          </a:prstGeom>
          <a:solidFill>
            <a:srgbClr val="303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/>
          <p:cNvSpPr/>
          <p:nvPr/>
        </p:nvSpPr>
        <p:spPr>
          <a:xfrm>
            <a:off x="3213701" y="1595257"/>
            <a:ext cx="1296000" cy="1296000"/>
          </a:xfrm>
          <a:prstGeom prst="ellipse">
            <a:avLst/>
          </a:prstGeom>
          <a:solidFill>
            <a:srgbClr val="4B0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Oval 13"/>
          <p:cNvSpPr/>
          <p:nvPr/>
        </p:nvSpPr>
        <p:spPr>
          <a:xfrm>
            <a:off x="4168611" y="692053"/>
            <a:ext cx="1296000" cy="1296000"/>
          </a:xfrm>
          <a:prstGeom prst="ellipse">
            <a:avLst/>
          </a:prstGeom>
          <a:solidFill>
            <a:srgbClr val="D600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TextBox 15"/>
          <p:cNvSpPr txBox="1"/>
          <p:nvPr/>
        </p:nvSpPr>
        <p:spPr>
          <a:xfrm>
            <a:off x="544273" y="692053"/>
            <a:ext cx="36533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/>
              <a:t>Complementary </a:t>
            </a:r>
          </a:p>
          <a:p>
            <a:r>
              <a:rPr lang="en-AU" sz="3200" b="1" dirty="0" smtClean="0"/>
              <a:t>Colours</a:t>
            </a:r>
            <a:endParaRPr lang="en-AU" sz="3200" b="1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4477651" y="2510971"/>
            <a:ext cx="3062517" cy="19304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5104940" y="1944511"/>
            <a:ext cx="1934489" cy="299649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7" idx="1"/>
          </p:cNvCxnSpPr>
          <p:nvPr/>
        </p:nvCxnSpPr>
        <p:spPr>
          <a:xfrm>
            <a:off x="4376051" y="2612571"/>
            <a:ext cx="3443231" cy="164011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10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18</Words>
  <Application>Microsoft Office PowerPoint</Application>
  <PresentationFormat>Custom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Adding Perspective</vt:lpstr>
      <vt:lpstr>Adding Perspective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Yolande Eriksen</dc:creator>
  <cp:lastModifiedBy>Yolande</cp:lastModifiedBy>
  <cp:revision>8</cp:revision>
  <dcterms:created xsi:type="dcterms:W3CDTF">2013-04-20T03:27:59Z</dcterms:created>
  <dcterms:modified xsi:type="dcterms:W3CDTF">2013-04-25T10:02:50Z</dcterms:modified>
</cp:coreProperties>
</file>