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1" r:id="rId3"/>
    <p:sldId id="263" r:id="rId4"/>
    <p:sldId id="267" r:id="rId5"/>
    <p:sldId id="272" r:id="rId6"/>
    <p:sldId id="260" r:id="rId7"/>
    <p:sldId id="273" r:id="rId8"/>
    <p:sldId id="266" r:id="rId9"/>
    <p:sldId id="270" r:id="rId10"/>
    <p:sldId id="271" r:id="rId11"/>
    <p:sldId id="269" r:id="rId12"/>
    <p:sldId id="268" r:id="rId13"/>
    <p:sldId id="262" r:id="rId14"/>
    <p:sldId id="257" r:id="rId15"/>
    <p:sldId id="264" r:id="rId16"/>
    <p:sldId id="265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C91EE49-56F0-413C-992F-681A462776E8}">
          <p14:sldIdLst>
            <p14:sldId id="258"/>
            <p14:sldId id="261"/>
            <p14:sldId id="263"/>
            <p14:sldId id="267"/>
            <p14:sldId id="272"/>
            <p14:sldId id="260"/>
            <p14:sldId id="273"/>
          </p14:sldIdLst>
        </p14:section>
        <p14:section name="Solutions" id="{36F7E1E0-B2AF-416A-AE1C-7C9BE30D3029}">
          <p14:sldIdLst>
            <p14:sldId id="266"/>
            <p14:sldId id="270"/>
            <p14:sldId id="271"/>
            <p14:sldId id="269"/>
            <p14:sldId id="268"/>
            <p14:sldId id="262"/>
            <p14:sldId id="257"/>
            <p14:sldId id="264"/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80"/>
    <a:srgbClr val="FF3399"/>
    <a:srgbClr val="365B9D"/>
    <a:srgbClr val="558436"/>
    <a:srgbClr val="BE9002"/>
    <a:srgbClr val="8F45C7"/>
    <a:srgbClr val="00A6A2"/>
    <a:srgbClr val="BFBFBF"/>
    <a:srgbClr val="B2B2B2"/>
    <a:srgbClr val="B9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782" autoAdjust="0"/>
    <p:restoredTop sz="93890" autoAdjust="0"/>
  </p:normalViewPr>
  <p:slideViewPr>
    <p:cSldViewPr snapToGrid="0">
      <p:cViewPr varScale="1">
        <p:scale>
          <a:sx n="103" d="100"/>
          <a:sy n="103" d="100"/>
        </p:scale>
        <p:origin x="1188" y="114"/>
      </p:cViewPr>
      <p:guideLst>
        <p:guide orient="horz" pos="218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A1F4D8-5DDB-4FAB-94CD-3C0519A15F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D86B15B-6876-4483-8A01-EE1B89B346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189429-A3D0-4A82-B68F-A43B117B5E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18B47-08B9-4920-B7A5-3CFB177558C4}" type="datetimeFigureOut">
              <a:rPr lang="en-AU" smtClean="0"/>
              <a:t>4/07/2019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AA5AB4-6E99-409D-8D79-93FE345F5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960E52-9BB7-4AA3-88C3-256B97728F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94FFC-CB0B-4974-A21A-B5ED3A92B8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935351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F4C2D0-E70B-4E32-AF23-D8D4C19AC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3D42A4C-5180-4C9F-A54A-19C2BAA3EBA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CAEF70-16EF-4459-B7FF-0D71AF2300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49032A-7384-4ECC-9C86-C250428835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18B47-08B9-4920-B7A5-3CFB177558C4}" type="datetimeFigureOut">
              <a:rPr lang="en-AU" smtClean="0"/>
              <a:t>4/07/2019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141117-E1F3-451D-8E5A-548D4B6E4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66FDF6-38F1-4077-A3AE-7D066A8BBA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94FFC-CB0B-4974-A21A-B5ED3A92B8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47331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1B9DC8-18B4-42F5-9388-3D933CE10B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1A1E34-2543-452C-BC7A-156F67814B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3A8A25-00C1-428B-A648-617D989D6A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18B47-08B9-4920-B7A5-3CFB177558C4}" type="datetimeFigureOut">
              <a:rPr lang="en-AU" smtClean="0"/>
              <a:t>4/07/2019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1AA4A3-32D5-460C-BEC1-E5DB29C2F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659637-CC7F-40AC-A58C-5795472BD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94FFC-CB0B-4974-A21A-B5ED3A92B8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421259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3E46595-D4C6-459B-903F-8F50F782E7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F1ECEE-A1C4-46C5-B730-C62F65C1E8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CCF602-2F4C-430C-BC78-1720390B73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18B47-08B9-4920-B7A5-3CFB177558C4}" type="datetimeFigureOut">
              <a:rPr lang="en-AU" smtClean="0"/>
              <a:t>4/07/2019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6EF79B-BD1C-4C84-BC71-A524EA45F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0DF93F-C033-4CF1-84D0-7CE10AE4AC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94FFC-CB0B-4974-A21A-B5ED3A92B8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3085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2D38D5-E7DE-4885-8665-F970DAF18E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09EC33-B0F5-4CB5-AD9E-DCA2D23296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44744D-DC47-4A63-9C1F-DE23E30ED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18B47-08B9-4920-B7A5-3CFB177558C4}" type="datetimeFigureOut">
              <a:rPr lang="en-AU" smtClean="0"/>
              <a:t>4/07/2019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77DBAD-AEA5-44D8-9E51-3BDEF5A240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DAEB4E-9325-45C4-8A73-DB3EA0CB94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94FFC-CB0B-4974-A21A-B5ED3A92B8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63493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73D645-ED5A-49F3-8180-449AB4BF3A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C52B1C-C33E-468C-BDEE-6FB253A3FA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B3E37F-63F2-4870-844B-149DF4705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18B47-08B9-4920-B7A5-3CFB177558C4}" type="datetimeFigureOut">
              <a:rPr lang="en-AU" smtClean="0"/>
              <a:t>4/07/2019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712A71-5B94-4257-B834-1405915F8E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66E80E-B459-4369-BD8B-F7DCD5364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94FFC-CB0B-4974-A21A-B5ED3A92B8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302827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54E08B-3760-4382-9469-8051AB4EC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8F6D54-18A8-43F8-A62B-FC4F8E149B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3C65A4-CF0D-43FC-ABF7-69F4F8F5D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AF0973-1ECE-44C7-9100-2788FF4DDA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18B47-08B9-4920-B7A5-3CFB177558C4}" type="datetimeFigureOut">
              <a:rPr lang="en-AU" smtClean="0"/>
              <a:t>4/07/2019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D19195-31AE-4F98-9778-7937AF2B82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248D97-C488-4F3E-849A-4F328D973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94FFC-CB0B-4974-A21A-B5ED3A92B8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50591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93F4A1-F8EC-46F6-86BF-7D4C0FC30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B91ED2-2658-4818-9F8B-EA03681F08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090090-667D-4B8A-A29F-635EE0414C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525514A-CEB1-4228-8002-FF8F41348C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3E5E844-113F-40D3-A9E0-377766B9F1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0E08652-B71E-4B7C-A003-A3C23210F8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18B47-08B9-4920-B7A5-3CFB177558C4}" type="datetimeFigureOut">
              <a:rPr lang="en-AU" smtClean="0"/>
              <a:t>4/07/2019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A871DFC-0D1E-4D43-BAD3-6138293FA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7F22EC-629D-4392-B3BF-24B32DA5E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94FFC-CB0B-4974-A21A-B5ED3A92B8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07516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EB8157-A5A7-4750-A9F6-341B8CA901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18B47-08B9-4920-B7A5-3CFB177558C4}" type="datetimeFigureOut">
              <a:rPr lang="en-AU" smtClean="0"/>
              <a:t>4/07/2019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5304D45-A0E3-425E-82D9-B7FDC4F32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D56EBEF-D346-4BD1-8944-E5A536F4B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94FFC-CB0B-4974-A21A-B5ED3A92B8B7}" type="slidenum">
              <a:rPr lang="en-AU" smtClean="0"/>
              <a:t>‹#›</a:t>
            </a:fld>
            <a:endParaRPr lang="en-AU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F3F682D-0047-4F41-A769-7DECF9486DE1}"/>
              </a:ext>
            </a:extLst>
          </p:cNvPr>
          <p:cNvCxnSpPr/>
          <p:nvPr userDrawn="1"/>
        </p:nvCxnSpPr>
        <p:spPr>
          <a:xfrm>
            <a:off x="486035" y="1193076"/>
            <a:ext cx="11219929" cy="0"/>
          </a:xfrm>
          <a:prstGeom prst="line">
            <a:avLst/>
          </a:prstGeom>
          <a:ln w="57150">
            <a:solidFill>
              <a:srgbClr val="D379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6">
            <a:extLst>
              <a:ext uri="{FF2B5EF4-FFF2-40B4-BE49-F238E27FC236}">
                <a16:creationId xmlns:a16="http://schemas.microsoft.com/office/drawing/2014/main" id="{844DDFB9-AE71-456B-A74F-6A49AC8E98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035" y="352846"/>
            <a:ext cx="10515600" cy="840230"/>
          </a:xfrm>
          <a:noFill/>
        </p:spPr>
        <p:txBody>
          <a:bodyPr wrap="square" rtlCol="0">
            <a:spAutoFit/>
          </a:bodyPr>
          <a:lstStyle>
            <a:lvl1pPr>
              <a:defRPr lang="en-AU" sz="5400" b="1">
                <a:ln>
                  <a:solidFill>
                    <a:srgbClr val="B35F57"/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marL="0" lvl="0"/>
            <a:r>
              <a:rPr lang="en-US" dirty="0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55430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B32ED40-B853-41FC-BEAE-95F68F64D1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18B47-08B9-4920-B7A5-3CFB177558C4}" type="datetimeFigureOut">
              <a:rPr lang="en-AU" smtClean="0"/>
              <a:t>4/07/2019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C7B72D-D4CF-4902-BFD6-E43773DF1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13B20D-DBDC-4587-B53F-763CAAC539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94FFC-CB0B-4974-A21A-B5ED3A92B8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0051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B32ED40-B853-41FC-BEAE-95F68F64D1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18B47-08B9-4920-B7A5-3CFB177558C4}" type="datetimeFigureOut">
              <a:rPr lang="en-AU" smtClean="0"/>
              <a:t>4/07/2019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C7B72D-D4CF-4902-BFD6-E43773DF1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13B20D-DBDC-4587-B53F-763CAAC539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94FFC-CB0B-4974-A21A-B5ED3A92B8B7}" type="slidenum">
              <a:rPr lang="en-AU" smtClean="0"/>
              <a:t>‹#›</a:t>
            </a:fld>
            <a:endParaRPr lang="en-AU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AD6DAE6-C23A-4FD1-BA67-C5B5C796B941}"/>
              </a:ext>
            </a:extLst>
          </p:cNvPr>
          <p:cNvSpPr/>
          <p:nvPr userDrawn="1"/>
        </p:nvSpPr>
        <p:spPr>
          <a:xfrm>
            <a:off x="-19174" y="0"/>
            <a:ext cx="12192000" cy="6858000"/>
          </a:xfrm>
          <a:prstGeom prst="rect">
            <a:avLst/>
          </a:prstGeom>
          <a:solidFill>
            <a:srgbClr val="000000">
              <a:alpha val="72157"/>
            </a:srgb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6533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98204C-5217-4906-8762-F5D4F415A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B7B73D-8B78-4C3A-AF04-9653475AF1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003AA1-4F4F-4344-9913-A28D90B598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C31127-ED8F-4FD4-A7DE-97AFB1FFAF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18B47-08B9-4920-B7A5-3CFB177558C4}" type="datetimeFigureOut">
              <a:rPr lang="en-AU" smtClean="0"/>
              <a:t>4/07/2019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F44A65-4749-444A-9F3F-9DE899EC7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5A8860-E1D9-4234-BF40-CDBD8984D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94FFC-CB0B-4974-A21A-B5ED3A92B8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4537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2B711FB-35F8-4C0E-A4E7-D61D87485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5C2CDE-760F-469D-88D4-99EFA5DB85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A16130-36E2-4E03-A308-1B74061470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C18B47-08B9-4920-B7A5-3CFB177558C4}" type="datetimeFigureOut">
              <a:rPr lang="en-AU" smtClean="0"/>
              <a:t>4/07/2019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226F7A-4778-43F3-BEB8-BA498B7ECB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DA11C9-4F82-45BB-AC14-043D0542AB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94FFC-CB0B-4974-A21A-B5ED3A92B8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7895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svg"/><Relationship Id="rId18" Type="http://schemas.openxmlformats.org/officeDocument/2006/relationships/image" Target="../media/image23.png"/><Relationship Id="rId3" Type="http://schemas.openxmlformats.org/officeDocument/2006/relationships/image" Target="../media/image8.svg"/><Relationship Id="rId21" Type="http://schemas.openxmlformats.org/officeDocument/2006/relationships/image" Target="../media/image26.svg"/><Relationship Id="rId7" Type="http://schemas.openxmlformats.org/officeDocument/2006/relationships/image" Target="../media/image12.svg"/><Relationship Id="rId12" Type="http://schemas.openxmlformats.org/officeDocument/2006/relationships/image" Target="../media/image17.png"/><Relationship Id="rId17" Type="http://schemas.openxmlformats.org/officeDocument/2006/relationships/image" Target="../media/image22.svg"/><Relationship Id="rId2" Type="http://schemas.openxmlformats.org/officeDocument/2006/relationships/image" Target="../media/image7.png"/><Relationship Id="rId16" Type="http://schemas.openxmlformats.org/officeDocument/2006/relationships/image" Target="../media/image21.png"/><Relationship Id="rId20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6.svg"/><Relationship Id="rId5" Type="http://schemas.openxmlformats.org/officeDocument/2006/relationships/image" Target="../media/image10.svg"/><Relationship Id="rId15" Type="http://schemas.openxmlformats.org/officeDocument/2006/relationships/image" Target="../media/image20.svg"/><Relationship Id="rId10" Type="http://schemas.openxmlformats.org/officeDocument/2006/relationships/image" Target="../media/image15.png"/><Relationship Id="rId19" Type="http://schemas.openxmlformats.org/officeDocument/2006/relationships/image" Target="../media/image24.svg"/><Relationship Id="rId4" Type="http://schemas.openxmlformats.org/officeDocument/2006/relationships/image" Target="../media/image9.png"/><Relationship Id="rId9" Type="http://schemas.openxmlformats.org/officeDocument/2006/relationships/image" Target="../media/image14.svg"/><Relationship Id="rId1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svg"/><Relationship Id="rId18" Type="http://schemas.openxmlformats.org/officeDocument/2006/relationships/image" Target="../media/image23.png"/><Relationship Id="rId3" Type="http://schemas.openxmlformats.org/officeDocument/2006/relationships/image" Target="../media/image8.svg"/><Relationship Id="rId21" Type="http://schemas.openxmlformats.org/officeDocument/2006/relationships/image" Target="../media/image26.svg"/><Relationship Id="rId7" Type="http://schemas.openxmlformats.org/officeDocument/2006/relationships/image" Target="../media/image12.svg"/><Relationship Id="rId12" Type="http://schemas.openxmlformats.org/officeDocument/2006/relationships/image" Target="../media/image17.png"/><Relationship Id="rId17" Type="http://schemas.openxmlformats.org/officeDocument/2006/relationships/image" Target="../media/image22.svg"/><Relationship Id="rId2" Type="http://schemas.openxmlformats.org/officeDocument/2006/relationships/image" Target="../media/image7.png"/><Relationship Id="rId16" Type="http://schemas.openxmlformats.org/officeDocument/2006/relationships/image" Target="../media/image21.png"/><Relationship Id="rId20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6.svg"/><Relationship Id="rId5" Type="http://schemas.openxmlformats.org/officeDocument/2006/relationships/image" Target="../media/image10.svg"/><Relationship Id="rId15" Type="http://schemas.openxmlformats.org/officeDocument/2006/relationships/image" Target="../media/image20.svg"/><Relationship Id="rId10" Type="http://schemas.openxmlformats.org/officeDocument/2006/relationships/image" Target="../media/image15.png"/><Relationship Id="rId19" Type="http://schemas.openxmlformats.org/officeDocument/2006/relationships/image" Target="../media/image24.svg"/><Relationship Id="rId4" Type="http://schemas.openxmlformats.org/officeDocument/2006/relationships/image" Target="../media/image9.png"/><Relationship Id="rId9" Type="http://schemas.openxmlformats.org/officeDocument/2006/relationships/image" Target="../media/image14.svg"/><Relationship Id="rId1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6B332A4-D438-4773-A77F-5ED49A448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53768" y="0"/>
            <a:ext cx="8284464" cy="6858000"/>
          </a:xfrm>
          <a:custGeom>
            <a:avLst/>
            <a:gdLst>
              <a:gd name="connsiteX0" fmla="*/ 1818109 w 8284464"/>
              <a:gd name="connsiteY0" fmla="*/ 0 h 6858000"/>
              <a:gd name="connsiteX1" fmla="*/ 6466355 w 8284464"/>
              <a:gd name="connsiteY1" fmla="*/ 0 h 6858000"/>
              <a:gd name="connsiteX2" fmla="*/ 6620596 w 8284464"/>
              <a:gd name="connsiteY2" fmla="*/ 109683 h 6858000"/>
              <a:gd name="connsiteX3" fmla="*/ 8284464 w 8284464"/>
              <a:gd name="connsiteY3" fmla="*/ 3429000 h 6858000"/>
              <a:gd name="connsiteX4" fmla="*/ 6620596 w 8284464"/>
              <a:gd name="connsiteY4" fmla="*/ 6748318 h 6858000"/>
              <a:gd name="connsiteX5" fmla="*/ 6466355 w 8284464"/>
              <a:gd name="connsiteY5" fmla="*/ 6858000 h 6858000"/>
              <a:gd name="connsiteX6" fmla="*/ 1818109 w 8284464"/>
              <a:gd name="connsiteY6" fmla="*/ 6858000 h 6858000"/>
              <a:gd name="connsiteX7" fmla="*/ 1663869 w 8284464"/>
              <a:gd name="connsiteY7" fmla="*/ 6748318 h 6858000"/>
              <a:gd name="connsiteX8" fmla="*/ 0 w 8284464"/>
              <a:gd name="connsiteY8" fmla="*/ 3429000 h 6858000"/>
              <a:gd name="connsiteX9" fmla="*/ 1663869 w 8284464"/>
              <a:gd name="connsiteY9" fmla="*/ 1096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84464" h="6858000">
                <a:moveTo>
                  <a:pt x="1818109" y="0"/>
                </a:moveTo>
                <a:lnTo>
                  <a:pt x="6466355" y="0"/>
                </a:lnTo>
                <a:lnTo>
                  <a:pt x="6620596" y="109683"/>
                </a:lnTo>
                <a:cubicBezTo>
                  <a:pt x="7630666" y="865069"/>
                  <a:pt x="8284464" y="2070683"/>
                  <a:pt x="8284464" y="3429000"/>
                </a:cubicBezTo>
                <a:cubicBezTo>
                  <a:pt x="8284464" y="4787317"/>
                  <a:pt x="7630666" y="5992931"/>
                  <a:pt x="6620596" y="6748318"/>
                </a:cubicBezTo>
                <a:lnTo>
                  <a:pt x="6466355" y="6858000"/>
                </a:lnTo>
                <a:lnTo>
                  <a:pt x="1818109" y="6858000"/>
                </a:lnTo>
                <a:lnTo>
                  <a:pt x="1663869" y="6748318"/>
                </a:lnTo>
                <a:cubicBezTo>
                  <a:pt x="653798" y="5992931"/>
                  <a:pt x="0" y="4787317"/>
                  <a:pt x="0" y="3429000"/>
                </a:cubicBezTo>
                <a:cubicBezTo>
                  <a:pt x="0" y="2070683"/>
                  <a:pt x="653798" y="865069"/>
                  <a:pt x="1663869" y="10968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F9AD32D-FF05-44F4-BD4D-9CEE89B71E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18360" y="0"/>
            <a:ext cx="7955280" cy="6858000"/>
          </a:xfrm>
          <a:custGeom>
            <a:avLst/>
            <a:gdLst>
              <a:gd name="connsiteX0" fmla="*/ 1962423 w 7955280"/>
              <a:gd name="connsiteY0" fmla="*/ 0 h 6858000"/>
              <a:gd name="connsiteX1" fmla="*/ 5992858 w 7955280"/>
              <a:gd name="connsiteY1" fmla="*/ 0 h 6858000"/>
              <a:gd name="connsiteX2" fmla="*/ 6040191 w 7955280"/>
              <a:gd name="connsiteY2" fmla="*/ 27216 h 6858000"/>
              <a:gd name="connsiteX3" fmla="*/ 7955280 w 7955280"/>
              <a:gd name="connsiteY3" fmla="*/ 3429000 h 6858000"/>
              <a:gd name="connsiteX4" fmla="*/ 6040191 w 7955280"/>
              <a:gd name="connsiteY4" fmla="*/ 6830784 h 6858000"/>
              <a:gd name="connsiteX5" fmla="*/ 5992858 w 7955280"/>
              <a:gd name="connsiteY5" fmla="*/ 6858000 h 6858000"/>
              <a:gd name="connsiteX6" fmla="*/ 1962423 w 7955280"/>
              <a:gd name="connsiteY6" fmla="*/ 6858000 h 6858000"/>
              <a:gd name="connsiteX7" fmla="*/ 1915089 w 7955280"/>
              <a:gd name="connsiteY7" fmla="*/ 6830784 h 6858000"/>
              <a:gd name="connsiteX8" fmla="*/ 0 w 7955280"/>
              <a:gd name="connsiteY8" fmla="*/ 3429000 h 6858000"/>
              <a:gd name="connsiteX9" fmla="*/ 1915089 w 7955280"/>
              <a:gd name="connsiteY9" fmla="*/ 272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55280" h="6858000">
                <a:moveTo>
                  <a:pt x="1962423" y="0"/>
                </a:moveTo>
                <a:lnTo>
                  <a:pt x="5992858" y="0"/>
                </a:lnTo>
                <a:lnTo>
                  <a:pt x="6040191" y="27216"/>
                </a:lnTo>
                <a:cubicBezTo>
                  <a:pt x="7188332" y="724844"/>
                  <a:pt x="7955280" y="1987357"/>
                  <a:pt x="7955280" y="3429000"/>
                </a:cubicBezTo>
                <a:cubicBezTo>
                  <a:pt x="7955280" y="4870644"/>
                  <a:pt x="7188332" y="6133157"/>
                  <a:pt x="6040191" y="6830784"/>
                </a:cubicBezTo>
                <a:lnTo>
                  <a:pt x="5992858" y="6858000"/>
                </a:lnTo>
                <a:lnTo>
                  <a:pt x="1962423" y="6858000"/>
                </a:lnTo>
                <a:lnTo>
                  <a:pt x="1915089" y="6830784"/>
                </a:lnTo>
                <a:cubicBezTo>
                  <a:pt x="766948" y="6133157"/>
                  <a:pt x="0" y="4870644"/>
                  <a:pt x="0" y="3429000"/>
                </a:cubicBezTo>
                <a:cubicBezTo>
                  <a:pt x="0" y="1987357"/>
                  <a:pt x="766948" y="724844"/>
                  <a:pt x="1915089" y="272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D9E85D1E-933E-4685-81F8-08D8B1029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631" y="1441938"/>
            <a:ext cx="7080738" cy="2910987"/>
          </a:xfrm>
        </p:spPr>
        <p:txBody>
          <a:bodyPr>
            <a:normAutofit/>
          </a:bodyPr>
          <a:lstStyle/>
          <a:p>
            <a:pPr algn="ctr"/>
            <a:r>
              <a:rPr lang="en-AU" sz="13800" dirty="0">
                <a:solidFill>
                  <a:schemeClr val="accent2"/>
                </a:solidFill>
                <a:latin typeface="Honey Script" panose="02000506020000020003" pitchFamily="2" charset="0"/>
              </a:rPr>
              <a:t>Spotlight</a:t>
            </a:r>
            <a:r>
              <a:rPr lang="en-AU" sz="5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E8B6957B-A657-4E7B-BBD9-C86369EBB16A}"/>
              </a:ext>
            </a:extLst>
          </p:cNvPr>
          <p:cNvSpPr/>
          <p:nvPr/>
        </p:nvSpPr>
        <p:spPr>
          <a:xfrm>
            <a:off x="3506630" y="896780"/>
            <a:ext cx="5178740" cy="5178740"/>
          </a:xfrm>
          <a:prstGeom prst="ellipse">
            <a:avLst/>
          </a:prstGeom>
          <a:gradFill flip="none" rotWithShape="1">
            <a:gsLst>
              <a:gs pos="0">
                <a:schemeClr val="accent4">
                  <a:tint val="66000"/>
                  <a:satMod val="160000"/>
                </a:schemeClr>
              </a:gs>
              <a:gs pos="50000">
                <a:schemeClr val="accent4">
                  <a:tint val="44500"/>
                  <a:satMod val="160000"/>
                </a:schemeClr>
              </a:gs>
              <a:gs pos="100000">
                <a:schemeClr val="accent4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4" name="[T2O] TextBox 7">
            <a:extLst>
              <a:ext uri="{FF2B5EF4-FFF2-40B4-BE49-F238E27FC236}">
                <a16:creationId xmlns:a16="http://schemas.microsoft.com/office/drawing/2014/main" id="{C46E1A66-CCDD-4011-B3EF-F4D34DAD9972}"/>
              </a:ext>
            </a:extLst>
          </p:cNvPr>
          <p:cNvSpPr/>
          <p:nvPr/>
        </p:nvSpPr>
        <p:spPr>
          <a:xfrm>
            <a:off x="4199382" y="2476500"/>
            <a:ext cx="3079242" cy="1009650"/>
          </a:xfrm>
          <a:custGeom>
            <a:avLst/>
            <a:gdLst/>
            <a:ahLst/>
            <a:cxnLst/>
            <a:rect l="l" t="t" r="r" b="b"/>
            <a:pathLst>
              <a:path w="4723733" h="2263026">
                <a:moveTo>
                  <a:pt x="3266503" y="1646254"/>
                </a:moveTo>
                <a:cubicBezTo>
                  <a:pt x="3180899" y="1646254"/>
                  <a:pt x="3112836" y="1656077"/>
                  <a:pt x="3062315" y="1675724"/>
                </a:cubicBezTo>
                <a:cubicBezTo>
                  <a:pt x="2989341" y="1706598"/>
                  <a:pt x="2926892" y="1743085"/>
                  <a:pt x="2874968" y="1785185"/>
                </a:cubicBezTo>
                <a:cubicBezTo>
                  <a:pt x="2801994" y="1844126"/>
                  <a:pt x="2765507" y="1903067"/>
                  <a:pt x="2765507" y="1962007"/>
                </a:cubicBezTo>
                <a:cubicBezTo>
                  <a:pt x="2765507" y="2027965"/>
                  <a:pt x="2792872" y="2084099"/>
                  <a:pt x="2847603" y="2130409"/>
                </a:cubicBezTo>
                <a:cubicBezTo>
                  <a:pt x="2899527" y="2176720"/>
                  <a:pt x="2959169" y="2199875"/>
                  <a:pt x="3026530" y="2199875"/>
                </a:cubicBezTo>
                <a:cubicBezTo>
                  <a:pt x="3192126" y="2199875"/>
                  <a:pt x="3274923" y="2073574"/>
                  <a:pt x="3274923" y="1820971"/>
                </a:cubicBezTo>
                <a:cubicBezTo>
                  <a:pt x="3274923" y="1818164"/>
                  <a:pt x="3274221" y="1802376"/>
                  <a:pt x="3272818" y="1773608"/>
                </a:cubicBezTo>
                <a:cubicBezTo>
                  <a:pt x="3271415" y="1744839"/>
                  <a:pt x="3269310" y="1702388"/>
                  <a:pt x="3266503" y="1646254"/>
                </a:cubicBezTo>
                <a:close/>
                <a:moveTo>
                  <a:pt x="3184407" y="738988"/>
                </a:moveTo>
                <a:cubicBezTo>
                  <a:pt x="3170373" y="738988"/>
                  <a:pt x="3145815" y="804244"/>
                  <a:pt x="3110731" y="934755"/>
                </a:cubicBezTo>
                <a:cubicBezTo>
                  <a:pt x="3070034" y="1082107"/>
                  <a:pt x="3049685" y="1205602"/>
                  <a:pt x="3049685" y="1305240"/>
                </a:cubicBezTo>
                <a:cubicBezTo>
                  <a:pt x="3049685" y="1395054"/>
                  <a:pt x="3067227" y="1439961"/>
                  <a:pt x="3102311" y="1439961"/>
                </a:cubicBezTo>
                <a:cubicBezTo>
                  <a:pt x="3141605" y="1439961"/>
                  <a:pt x="3184407" y="1366987"/>
                  <a:pt x="3230717" y="1221039"/>
                </a:cubicBezTo>
                <a:cubicBezTo>
                  <a:pt x="3274221" y="1086317"/>
                  <a:pt x="3295973" y="971242"/>
                  <a:pt x="3295973" y="875815"/>
                </a:cubicBezTo>
                <a:cubicBezTo>
                  <a:pt x="3295973" y="784597"/>
                  <a:pt x="3258785" y="738988"/>
                  <a:pt x="3184407" y="738988"/>
                </a:cubicBezTo>
                <a:close/>
                <a:moveTo>
                  <a:pt x="1218523" y="715833"/>
                </a:moveTo>
                <a:cubicBezTo>
                  <a:pt x="1200280" y="715833"/>
                  <a:pt x="1184141" y="732673"/>
                  <a:pt x="1170108" y="766353"/>
                </a:cubicBezTo>
                <a:cubicBezTo>
                  <a:pt x="1170108" y="766353"/>
                  <a:pt x="1154671" y="807050"/>
                  <a:pt x="1123797" y="888445"/>
                </a:cubicBezTo>
                <a:cubicBezTo>
                  <a:pt x="1055033" y="1068073"/>
                  <a:pt x="1022054" y="1186656"/>
                  <a:pt x="1024861" y="1244194"/>
                </a:cubicBezTo>
                <a:cubicBezTo>
                  <a:pt x="1052928" y="1259631"/>
                  <a:pt x="1066962" y="1272261"/>
                  <a:pt x="1066962" y="1282084"/>
                </a:cubicBezTo>
                <a:cubicBezTo>
                  <a:pt x="1066962" y="1286294"/>
                  <a:pt x="1063804" y="1291557"/>
                  <a:pt x="1057489" y="1297872"/>
                </a:cubicBezTo>
                <a:cubicBezTo>
                  <a:pt x="1051174" y="1304187"/>
                  <a:pt x="1048016" y="1310151"/>
                  <a:pt x="1048016" y="1315765"/>
                </a:cubicBezTo>
                <a:cubicBezTo>
                  <a:pt x="1048016" y="1341025"/>
                  <a:pt x="1054331" y="1364180"/>
                  <a:pt x="1066962" y="1385231"/>
                </a:cubicBezTo>
                <a:cubicBezTo>
                  <a:pt x="1080995" y="1410491"/>
                  <a:pt x="1100642" y="1423121"/>
                  <a:pt x="1125902" y="1423121"/>
                </a:cubicBezTo>
                <a:cubicBezTo>
                  <a:pt x="1175019" y="1423121"/>
                  <a:pt x="1215717" y="1364882"/>
                  <a:pt x="1247994" y="1248404"/>
                </a:cubicBezTo>
                <a:cubicBezTo>
                  <a:pt x="1273254" y="1158589"/>
                  <a:pt x="1285884" y="1079300"/>
                  <a:pt x="1285884" y="1010536"/>
                </a:cubicBezTo>
                <a:lnTo>
                  <a:pt x="1285884" y="985276"/>
                </a:lnTo>
                <a:cubicBezTo>
                  <a:pt x="1287288" y="978259"/>
                  <a:pt x="1287989" y="971944"/>
                  <a:pt x="1287989" y="966331"/>
                </a:cubicBezTo>
                <a:cubicBezTo>
                  <a:pt x="1287989" y="959314"/>
                  <a:pt x="1287989" y="952999"/>
                  <a:pt x="1287989" y="947385"/>
                </a:cubicBezTo>
                <a:lnTo>
                  <a:pt x="1287989" y="880025"/>
                </a:lnTo>
                <a:cubicBezTo>
                  <a:pt x="1287989" y="770563"/>
                  <a:pt x="1264834" y="715833"/>
                  <a:pt x="1218523" y="715833"/>
                </a:cubicBezTo>
                <a:close/>
                <a:moveTo>
                  <a:pt x="1683563" y="713728"/>
                </a:moveTo>
                <a:cubicBezTo>
                  <a:pt x="1654092" y="713728"/>
                  <a:pt x="1628130" y="779685"/>
                  <a:pt x="1605676" y="911600"/>
                </a:cubicBezTo>
                <a:cubicBezTo>
                  <a:pt x="1584626" y="1025271"/>
                  <a:pt x="1574101" y="1111577"/>
                  <a:pt x="1574101" y="1170518"/>
                </a:cubicBezTo>
                <a:cubicBezTo>
                  <a:pt x="1574101" y="1322080"/>
                  <a:pt x="1604975" y="1397861"/>
                  <a:pt x="1666722" y="1397861"/>
                </a:cubicBezTo>
                <a:cubicBezTo>
                  <a:pt x="1682159" y="1397861"/>
                  <a:pt x="1702508" y="1369794"/>
                  <a:pt x="1727768" y="1313660"/>
                </a:cubicBezTo>
                <a:cubicBezTo>
                  <a:pt x="1761448" y="1240685"/>
                  <a:pt x="1778288" y="1185253"/>
                  <a:pt x="1778288" y="1147363"/>
                </a:cubicBezTo>
                <a:cubicBezTo>
                  <a:pt x="1778288" y="1131926"/>
                  <a:pt x="1776885" y="1112981"/>
                  <a:pt x="1774078" y="1090527"/>
                </a:cubicBezTo>
                <a:cubicBezTo>
                  <a:pt x="1771272" y="1068073"/>
                  <a:pt x="1767062" y="1042112"/>
                  <a:pt x="1761448" y="1012641"/>
                </a:cubicBezTo>
                <a:cubicBezTo>
                  <a:pt x="1755835" y="983171"/>
                  <a:pt x="1751625" y="957560"/>
                  <a:pt x="1748818" y="935808"/>
                </a:cubicBezTo>
                <a:cubicBezTo>
                  <a:pt x="1746012" y="914056"/>
                  <a:pt x="1744608" y="895461"/>
                  <a:pt x="1744608" y="880025"/>
                </a:cubicBezTo>
                <a:cubicBezTo>
                  <a:pt x="1744608" y="870201"/>
                  <a:pt x="1745661" y="854764"/>
                  <a:pt x="1747766" y="833714"/>
                </a:cubicBezTo>
                <a:cubicBezTo>
                  <a:pt x="1749871" y="812664"/>
                  <a:pt x="1750923" y="797227"/>
                  <a:pt x="1750923" y="787403"/>
                </a:cubicBezTo>
                <a:cubicBezTo>
                  <a:pt x="1750923" y="738286"/>
                  <a:pt x="1728470" y="713728"/>
                  <a:pt x="1683563" y="713728"/>
                </a:cubicBezTo>
                <a:close/>
                <a:moveTo>
                  <a:pt x="1189053" y="669522"/>
                </a:moveTo>
                <a:cubicBezTo>
                  <a:pt x="1253607" y="669522"/>
                  <a:pt x="1298514" y="688467"/>
                  <a:pt x="1323775" y="726358"/>
                </a:cubicBezTo>
                <a:cubicBezTo>
                  <a:pt x="1343422" y="757231"/>
                  <a:pt x="1353245" y="807050"/>
                  <a:pt x="1353245" y="875815"/>
                </a:cubicBezTo>
                <a:cubicBezTo>
                  <a:pt x="1353245" y="1002116"/>
                  <a:pt x="1340615" y="1118594"/>
                  <a:pt x="1315355" y="1225249"/>
                </a:cubicBezTo>
                <a:cubicBezTo>
                  <a:pt x="1276061" y="1390844"/>
                  <a:pt x="1211507" y="1473642"/>
                  <a:pt x="1121692" y="1473642"/>
                </a:cubicBezTo>
                <a:cubicBezTo>
                  <a:pt x="1095029" y="1473642"/>
                  <a:pt x="1071873" y="1459608"/>
                  <a:pt x="1052226" y="1431541"/>
                </a:cubicBezTo>
                <a:cubicBezTo>
                  <a:pt x="1029773" y="1396457"/>
                  <a:pt x="1014336" y="1377512"/>
                  <a:pt x="1005916" y="1374705"/>
                </a:cubicBezTo>
                <a:cubicBezTo>
                  <a:pt x="991882" y="1444873"/>
                  <a:pt x="981708" y="1520303"/>
                  <a:pt x="975393" y="1600996"/>
                </a:cubicBezTo>
                <a:cubicBezTo>
                  <a:pt x="969078" y="1681688"/>
                  <a:pt x="965920" y="1768345"/>
                  <a:pt x="965920" y="1860966"/>
                </a:cubicBezTo>
                <a:cubicBezTo>
                  <a:pt x="965920" y="1932537"/>
                  <a:pt x="968727" y="1984461"/>
                  <a:pt x="974340" y="2016738"/>
                </a:cubicBezTo>
                <a:cubicBezTo>
                  <a:pt x="978550" y="2043402"/>
                  <a:pt x="987672" y="2073574"/>
                  <a:pt x="1001706" y="2107254"/>
                </a:cubicBezTo>
                <a:cubicBezTo>
                  <a:pt x="1001706" y="2112867"/>
                  <a:pt x="991882" y="2115674"/>
                  <a:pt x="972235" y="2115674"/>
                </a:cubicBezTo>
                <a:cubicBezTo>
                  <a:pt x="924522" y="2115674"/>
                  <a:pt x="900665" y="2032175"/>
                  <a:pt x="900665" y="1865176"/>
                </a:cubicBezTo>
                <a:cubicBezTo>
                  <a:pt x="900665" y="1797815"/>
                  <a:pt x="904875" y="1715369"/>
                  <a:pt x="913295" y="1617836"/>
                </a:cubicBezTo>
                <a:cubicBezTo>
                  <a:pt x="921715" y="1520303"/>
                  <a:pt x="933643" y="1406281"/>
                  <a:pt x="949080" y="1275769"/>
                </a:cubicBezTo>
                <a:cubicBezTo>
                  <a:pt x="964517" y="1143854"/>
                  <a:pt x="975744" y="1031937"/>
                  <a:pt x="982761" y="940018"/>
                </a:cubicBezTo>
                <a:cubicBezTo>
                  <a:pt x="989777" y="848098"/>
                  <a:pt x="992584" y="774773"/>
                  <a:pt x="991181" y="720043"/>
                </a:cubicBezTo>
                <a:cubicBezTo>
                  <a:pt x="984164" y="713026"/>
                  <a:pt x="980656" y="706009"/>
                  <a:pt x="980656" y="698992"/>
                </a:cubicBezTo>
                <a:cubicBezTo>
                  <a:pt x="980656" y="680749"/>
                  <a:pt x="991882" y="671627"/>
                  <a:pt x="1014336" y="671627"/>
                </a:cubicBezTo>
                <a:cubicBezTo>
                  <a:pt x="1041000" y="671627"/>
                  <a:pt x="1054331" y="691274"/>
                  <a:pt x="1054331" y="730568"/>
                </a:cubicBezTo>
                <a:cubicBezTo>
                  <a:pt x="1054331" y="738988"/>
                  <a:pt x="1053279" y="750916"/>
                  <a:pt x="1051174" y="766353"/>
                </a:cubicBezTo>
                <a:cubicBezTo>
                  <a:pt x="1049069" y="781790"/>
                  <a:pt x="1048016" y="793017"/>
                  <a:pt x="1048016" y="800034"/>
                </a:cubicBezTo>
                <a:lnTo>
                  <a:pt x="1048016" y="821084"/>
                </a:lnTo>
                <a:cubicBezTo>
                  <a:pt x="1049420" y="828101"/>
                  <a:pt x="1050121" y="834416"/>
                  <a:pt x="1050121" y="840029"/>
                </a:cubicBezTo>
                <a:cubicBezTo>
                  <a:pt x="1050121" y="845642"/>
                  <a:pt x="1050121" y="851256"/>
                  <a:pt x="1050121" y="856869"/>
                </a:cubicBezTo>
                <a:lnTo>
                  <a:pt x="1050121" y="938965"/>
                </a:lnTo>
                <a:cubicBezTo>
                  <a:pt x="1064155" y="896865"/>
                  <a:pt x="1083100" y="847046"/>
                  <a:pt x="1106957" y="789509"/>
                </a:cubicBezTo>
                <a:cubicBezTo>
                  <a:pt x="1142041" y="709518"/>
                  <a:pt x="1169406" y="669522"/>
                  <a:pt x="1189053" y="669522"/>
                </a:cubicBezTo>
                <a:close/>
                <a:moveTo>
                  <a:pt x="2154812" y="467440"/>
                </a:moveTo>
                <a:cubicBezTo>
                  <a:pt x="2121131" y="703203"/>
                  <a:pt x="2104291" y="875815"/>
                  <a:pt x="2104291" y="985276"/>
                </a:cubicBezTo>
                <a:cubicBezTo>
                  <a:pt x="2104291" y="1048427"/>
                  <a:pt x="2104642" y="1099649"/>
                  <a:pt x="2105344" y="1138943"/>
                </a:cubicBezTo>
                <a:cubicBezTo>
                  <a:pt x="2106045" y="1178236"/>
                  <a:pt x="2107098" y="1205602"/>
                  <a:pt x="2108501" y="1221039"/>
                </a:cubicBezTo>
                <a:cubicBezTo>
                  <a:pt x="2114115" y="1306643"/>
                  <a:pt x="2133762" y="1349445"/>
                  <a:pt x="2167442" y="1349445"/>
                </a:cubicBezTo>
                <a:cubicBezTo>
                  <a:pt x="2215331" y="1349445"/>
                  <a:pt x="2268593" y="1237703"/>
                  <a:pt x="2327227" y="1014220"/>
                </a:cubicBezTo>
                <a:lnTo>
                  <a:pt x="2332574" y="993246"/>
                </a:lnTo>
                <a:lnTo>
                  <a:pt x="2333573" y="964752"/>
                </a:lnTo>
                <a:cubicBezTo>
                  <a:pt x="2338310" y="860553"/>
                  <a:pt x="2350151" y="738988"/>
                  <a:pt x="2369096" y="600056"/>
                </a:cubicBezTo>
                <a:cubicBezTo>
                  <a:pt x="2372429" y="575849"/>
                  <a:pt x="2375838" y="552310"/>
                  <a:pt x="2379325" y="529439"/>
                </a:cubicBezTo>
                <a:lnTo>
                  <a:pt x="2388600" y="471650"/>
                </a:lnTo>
                <a:lnTo>
                  <a:pt x="2352684" y="471650"/>
                </a:lnTo>
                <a:cubicBezTo>
                  <a:pt x="2321810" y="471650"/>
                  <a:pt x="2289533" y="470948"/>
                  <a:pt x="2255853" y="469545"/>
                </a:cubicBezTo>
                <a:close/>
                <a:moveTo>
                  <a:pt x="2585045" y="452431"/>
                </a:moveTo>
                <a:lnTo>
                  <a:pt x="2561082" y="456915"/>
                </a:lnTo>
                <a:cubicBezTo>
                  <a:pt x="2534418" y="461826"/>
                  <a:pt x="2511087" y="465510"/>
                  <a:pt x="2491089" y="467966"/>
                </a:cubicBezTo>
                <a:lnTo>
                  <a:pt x="2469819" y="470103"/>
                </a:lnTo>
                <a:lnTo>
                  <a:pt x="2468920" y="473854"/>
                </a:lnTo>
                <a:cubicBezTo>
                  <a:pt x="2441620" y="591274"/>
                  <a:pt x="2422511" y="695572"/>
                  <a:pt x="2411591" y="786746"/>
                </a:cubicBezTo>
                <a:lnTo>
                  <a:pt x="2406820" y="831176"/>
                </a:lnTo>
                <a:lnTo>
                  <a:pt x="2408204" y="834635"/>
                </a:lnTo>
                <a:cubicBezTo>
                  <a:pt x="2409081" y="838582"/>
                  <a:pt x="2409520" y="843187"/>
                  <a:pt x="2409520" y="848449"/>
                </a:cubicBezTo>
                <a:cubicBezTo>
                  <a:pt x="2409520" y="860027"/>
                  <a:pt x="2407985" y="874894"/>
                  <a:pt x="2404915" y="893049"/>
                </a:cubicBezTo>
                <a:lnTo>
                  <a:pt x="2401509" y="910626"/>
                </a:lnTo>
                <a:lnTo>
                  <a:pt x="2401354" y="913664"/>
                </a:lnTo>
                <a:cubicBezTo>
                  <a:pt x="2400899" y="926672"/>
                  <a:pt x="2400671" y="939316"/>
                  <a:pt x="2400671" y="951595"/>
                </a:cubicBezTo>
                <a:cubicBezTo>
                  <a:pt x="2453998" y="868798"/>
                  <a:pt x="2502414" y="751618"/>
                  <a:pt x="2545918" y="600056"/>
                </a:cubicBezTo>
                <a:cubicBezTo>
                  <a:pt x="2561706" y="547431"/>
                  <a:pt x="2574533" y="499245"/>
                  <a:pt x="2584400" y="455500"/>
                </a:cubicBezTo>
                <a:close/>
                <a:moveTo>
                  <a:pt x="2857661" y="197996"/>
                </a:moveTo>
                <a:cubicBezTo>
                  <a:pt x="2905375" y="197996"/>
                  <a:pt x="2929232" y="223958"/>
                  <a:pt x="2929232" y="275882"/>
                </a:cubicBezTo>
                <a:cubicBezTo>
                  <a:pt x="2929232" y="327806"/>
                  <a:pt x="2911690" y="353768"/>
                  <a:pt x="2876607" y="353768"/>
                </a:cubicBezTo>
                <a:cubicBezTo>
                  <a:pt x="2854153" y="353768"/>
                  <a:pt x="2834506" y="344647"/>
                  <a:pt x="2817666" y="326403"/>
                </a:cubicBezTo>
                <a:cubicBezTo>
                  <a:pt x="2800826" y="308159"/>
                  <a:pt x="2792406" y="287811"/>
                  <a:pt x="2792406" y="265357"/>
                </a:cubicBezTo>
                <a:cubicBezTo>
                  <a:pt x="2792406" y="251324"/>
                  <a:pt x="2799773" y="236588"/>
                  <a:pt x="2814509" y="221152"/>
                </a:cubicBezTo>
                <a:cubicBezTo>
                  <a:pt x="2829244" y="205715"/>
                  <a:pt x="2843628" y="197996"/>
                  <a:pt x="2857661" y="197996"/>
                </a:cubicBezTo>
                <a:close/>
                <a:moveTo>
                  <a:pt x="2575388" y="82220"/>
                </a:moveTo>
                <a:cubicBezTo>
                  <a:pt x="2546269" y="177999"/>
                  <a:pt x="2520789" y="267945"/>
                  <a:pt x="2498950" y="352058"/>
                </a:cubicBezTo>
                <a:lnTo>
                  <a:pt x="2484400" y="409518"/>
                </a:lnTo>
                <a:lnTo>
                  <a:pt x="2486353" y="409552"/>
                </a:lnTo>
                <a:cubicBezTo>
                  <a:pt x="2510561" y="409902"/>
                  <a:pt x="2537663" y="410516"/>
                  <a:pt x="2567660" y="411393"/>
                </a:cubicBezTo>
                <a:lnTo>
                  <a:pt x="2593459" y="412221"/>
                </a:lnTo>
                <a:lnTo>
                  <a:pt x="2600188" y="373931"/>
                </a:lnTo>
                <a:cubicBezTo>
                  <a:pt x="2606108" y="336106"/>
                  <a:pt x="2609068" y="302722"/>
                  <a:pt x="2609068" y="273777"/>
                </a:cubicBezTo>
                <a:cubicBezTo>
                  <a:pt x="2609068" y="168526"/>
                  <a:pt x="2597842" y="104674"/>
                  <a:pt x="2575388" y="82220"/>
                </a:cubicBezTo>
                <a:close/>
                <a:moveTo>
                  <a:pt x="467315" y="19069"/>
                </a:moveTo>
                <a:cubicBezTo>
                  <a:pt x="550113" y="19069"/>
                  <a:pt x="625894" y="51346"/>
                  <a:pt x="694658" y="115900"/>
                </a:cubicBezTo>
                <a:cubicBezTo>
                  <a:pt x="766229" y="180455"/>
                  <a:pt x="804821" y="253429"/>
                  <a:pt x="810434" y="334823"/>
                </a:cubicBezTo>
                <a:cubicBezTo>
                  <a:pt x="813241" y="382537"/>
                  <a:pt x="815697" y="428497"/>
                  <a:pt x="817802" y="472702"/>
                </a:cubicBezTo>
                <a:cubicBezTo>
                  <a:pt x="819907" y="516908"/>
                  <a:pt x="820959" y="560763"/>
                  <a:pt x="820959" y="604266"/>
                </a:cubicBezTo>
                <a:cubicBezTo>
                  <a:pt x="820959" y="688467"/>
                  <a:pt x="805523" y="730568"/>
                  <a:pt x="774649" y="730568"/>
                </a:cubicBezTo>
                <a:cubicBezTo>
                  <a:pt x="742372" y="730568"/>
                  <a:pt x="726233" y="706711"/>
                  <a:pt x="726233" y="658997"/>
                </a:cubicBezTo>
                <a:cubicBezTo>
                  <a:pt x="726233" y="557956"/>
                  <a:pt x="719918" y="446390"/>
                  <a:pt x="707288" y="324298"/>
                </a:cubicBezTo>
                <a:cubicBezTo>
                  <a:pt x="700271" y="270971"/>
                  <a:pt x="680624" y="220450"/>
                  <a:pt x="648347" y="172736"/>
                </a:cubicBezTo>
                <a:cubicBezTo>
                  <a:pt x="610457" y="115199"/>
                  <a:pt x="567655" y="86430"/>
                  <a:pt x="519941" y="86430"/>
                </a:cubicBezTo>
                <a:cubicBezTo>
                  <a:pt x="451177" y="86430"/>
                  <a:pt x="380307" y="177648"/>
                  <a:pt x="307333" y="360083"/>
                </a:cubicBezTo>
                <a:cubicBezTo>
                  <a:pt x="242779" y="518662"/>
                  <a:pt x="210502" y="642157"/>
                  <a:pt x="210502" y="730568"/>
                </a:cubicBezTo>
                <a:cubicBezTo>
                  <a:pt x="210502" y="776878"/>
                  <a:pt x="223483" y="820733"/>
                  <a:pt x="249445" y="862132"/>
                </a:cubicBezTo>
                <a:cubicBezTo>
                  <a:pt x="275407" y="903531"/>
                  <a:pt x="309438" y="932650"/>
                  <a:pt x="351539" y="949490"/>
                </a:cubicBezTo>
                <a:lnTo>
                  <a:pt x="728338" y="1107367"/>
                </a:lnTo>
                <a:cubicBezTo>
                  <a:pt x="842010" y="1156484"/>
                  <a:pt x="898845" y="1223144"/>
                  <a:pt x="898845" y="1307345"/>
                </a:cubicBezTo>
                <a:cubicBezTo>
                  <a:pt x="898845" y="1373302"/>
                  <a:pt x="861657" y="1423121"/>
                  <a:pt x="787279" y="1456801"/>
                </a:cubicBezTo>
                <a:cubicBezTo>
                  <a:pt x="726935" y="1484868"/>
                  <a:pt x="660276" y="1498902"/>
                  <a:pt x="587302" y="1498902"/>
                </a:cubicBezTo>
                <a:cubicBezTo>
                  <a:pt x="386622" y="1498902"/>
                  <a:pt x="206994" y="1457503"/>
                  <a:pt x="48415" y="1374705"/>
                </a:cubicBezTo>
                <a:cubicBezTo>
                  <a:pt x="16138" y="1357865"/>
                  <a:pt x="0" y="1337517"/>
                  <a:pt x="0" y="1313660"/>
                </a:cubicBezTo>
                <a:cubicBezTo>
                  <a:pt x="0" y="1299626"/>
                  <a:pt x="7718" y="1289101"/>
                  <a:pt x="23155" y="1282084"/>
                </a:cubicBezTo>
                <a:cubicBezTo>
                  <a:pt x="27365" y="1284891"/>
                  <a:pt x="34031" y="1290855"/>
                  <a:pt x="43153" y="1299977"/>
                </a:cubicBezTo>
                <a:cubicBezTo>
                  <a:pt x="52274" y="1309099"/>
                  <a:pt x="64554" y="1321378"/>
                  <a:pt x="79991" y="1336815"/>
                </a:cubicBezTo>
                <a:cubicBezTo>
                  <a:pt x="87007" y="1343832"/>
                  <a:pt x="134019" y="1357865"/>
                  <a:pt x="221027" y="1378915"/>
                </a:cubicBezTo>
                <a:cubicBezTo>
                  <a:pt x="340312" y="1408386"/>
                  <a:pt x="453282" y="1423121"/>
                  <a:pt x="559936" y="1423121"/>
                </a:cubicBezTo>
                <a:cubicBezTo>
                  <a:pt x="711498" y="1423121"/>
                  <a:pt x="787279" y="1379617"/>
                  <a:pt x="787279" y="1292609"/>
                </a:cubicBezTo>
                <a:cubicBezTo>
                  <a:pt x="787279" y="1242089"/>
                  <a:pt x="767632" y="1208408"/>
                  <a:pt x="728338" y="1191568"/>
                </a:cubicBezTo>
                <a:lnTo>
                  <a:pt x="244182" y="983171"/>
                </a:lnTo>
                <a:cubicBezTo>
                  <a:pt x="147351" y="941070"/>
                  <a:pt x="98936" y="856869"/>
                  <a:pt x="98936" y="730568"/>
                </a:cubicBezTo>
                <a:cubicBezTo>
                  <a:pt x="98936" y="604266"/>
                  <a:pt x="157175" y="423234"/>
                  <a:pt x="273653" y="187471"/>
                </a:cubicBezTo>
                <a:cubicBezTo>
                  <a:pt x="331190" y="75203"/>
                  <a:pt x="395744" y="19069"/>
                  <a:pt x="467315" y="19069"/>
                </a:cubicBezTo>
                <a:close/>
                <a:moveTo>
                  <a:pt x="2535393" y="4334"/>
                </a:moveTo>
                <a:cubicBezTo>
                  <a:pt x="2628014" y="4334"/>
                  <a:pt x="2674324" y="74502"/>
                  <a:pt x="2674324" y="214837"/>
                </a:cubicBezTo>
                <a:cubicBezTo>
                  <a:pt x="2674324" y="271672"/>
                  <a:pt x="2668711" y="334297"/>
                  <a:pt x="2657484" y="402710"/>
                </a:cubicBezTo>
                <a:lnTo>
                  <a:pt x="2655369" y="414408"/>
                </a:lnTo>
                <a:lnTo>
                  <a:pt x="2666333" y="414814"/>
                </a:lnTo>
                <a:lnTo>
                  <a:pt x="2666333" y="429549"/>
                </a:lnTo>
                <a:cubicBezTo>
                  <a:pt x="2664930" y="431303"/>
                  <a:pt x="2661684" y="433189"/>
                  <a:pt x="2656597" y="435207"/>
                </a:cubicBezTo>
                <a:lnTo>
                  <a:pt x="2651313" y="436845"/>
                </a:lnTo>
                <a:lnTo>
                  <a:pt x="2648011" y="455106"/>
                </a:lnTo>
                <a:cubicBezTo>
                  <a:pt x="2637486" y="508586"/>
                  <a:pt x="2623804" y="565323"/>
                  <a:pt x="2606964" y="625317"/>
                </a:cubicBezTo>
                <a:cubicBezTo>
                  <a:pt x="2560653" y="789509"/>
                  <a:pt x="2505922" y="916512"/>
                  <a:pt x="2442772" y="1006326"/>
                </a:cubicBezTo>
                <a:cubicBezTo>
                  <a:pt x="2441368" y="1009133"/>
                  <a:pt x="2438211" y="1014044"/>
                  <a:pt x="2433299" y="1021061"/>
                </a:cubicBezTo>
                <a:cubicBezTo>
                  <a:pt x="2428387" y="1028078"/>
                  <a:pt x="2421721" y="1037200"/>
                  <a:pt x="2413301" y="1048427"/>
                </a:cubicBezTo>
                <a:cubicBezTo>
                  <a:pt x="2402074" y="1063863"/>
                  <a:pt x="2396461" y="1079300"/>
                  <a:pt x="2396461" y="1094737"/>
                </a:cubicBezTo>
                <a:cubicBezTo>
                  <a:pt x="2396461" y="1192972"/>
                  <a:pt x="2418914" y="1272963"/>
                  <a:pt x="2463822" y="1334710"/>
                </a:cubicBezTo>
                <a:cubicBezTo>
                  <a:pt x="2494695" y="1376810"/>
                  <a:pt x="2523464" y="1397861"/>
                  <a:pt x="2550128" y="1397861"/>
                </a:cubicBezTo>
                <a:cubicBezTo>
                  <a:pt x="2602052" y="1397861"/>
                  <a:pt x="2668009" y="1258929"/>
                  <a:pt x="2748000" y="981066"/>
                </a:cubicBezTo>
                <a:cubicBezTo>
                  <a:pt x="2750807" y="967032"/>
                  <a:pt x="2754666" y="950192"/>
                  <a:pt x="2759578" y="930545"/>
                </a:cubicBezTo>
                <a:lnTo>
                  <a:pt x="2762650" y="918453"/>
                </a:lnTo>
                <a:lnTo>
                  <a:pt x="2764777" y="894431"/>
                </a:lnTo>
                <a:cubicBezTo>
                  <a:pt x="2765654" y="883950"/>
                  <a:pt x="2766444" y="873885"/>
                  <a:pt x="2767145" y="864237"/>
                </a:cubicBezTo>
                <a:cubicBezTo>
                  <a:pt x="2769952" y="825645"/>
                  <a:pt x="2771355" y="793719"/>
                  <a:pt x="2771355" y="768458"/>
                </a:cubicBezTo>
                <a:cubicBezTo>
                  <a:pt x="2781179" y="758635"/>
                  <a:pt x="2795212" y="753723"/>
                  <a:pt x="2813456" y="753723"/>
                </a:cubicBezTo>
                <a:cubicBezTo>
                  <a:pt x="2849943" y="753723"/>
                  <a:pt x="2868187" y="763547"/>
                  <a:pt x="2868187" y="783193"/>
                </a:cubicBezTo>
                <a:cubicBezTo>
                  <a:pt x="2865380" y="794420"/>
                  <a:pt x="2861521" y="810208"/>
                  <a:pt x="2856609" y="830556"/>
                </a:cubicBezTo>
                <a:cubicBezTo>
                  <a:pt x="2851697" y="850905"/>
                  <a:pt x="2845733" y="876516"/>
                  <a:pt x="2838716" y="907390"/>
                </a:cubicBezTo>
                <a:cubicBezTo>
                  <a:pt x="2812053" y="1035095"/>
                  <a:pt x="2798721" y="1143854"/>
                  <a:pt x="2798721" y="1233669"/>
                </a:cubicBezTo>
                <a:cubicBezTo>
                  <a:pt x="2798721" y="1327693"/>
                  <a:pt x="2819771" y="1374705"/>
                  <a:pt x="2861871" y="1374705"/>
                </a:cubicBezTo>
                <a:cubicBezTo>
                  <a:pt x="2881518" y="1374705"/>
                  <a:pt x="2905375" y="1339622"/>
                  <a:pt x="2933442" y="1269454"/>
                </a:cubicBezTo>
                <a:cubicBezTo>
                  <a:pt x="2934670" y="1268226"/>
                  <a:pt x="2952552" y="1213276"/>
                  <a:pt x="2987088" y="1104605"/>
                </a:cubicBezTo>
                <a:lnTo>
                  <a:pt x="3002740" y="1055271"/>
                </a:lnTo>
                <a:lnTo>
                  <a:pt x="3002783" y="1055038"/>
                </a:lnTo>
                <a:cubicBezTo>
                  <a:pt x="3012650" y="1004846"/>
                  <a:pt x="3025478" y="950017"/>
                  <a:pt x="3041265" y="890550"/>
                </a:cubicBezTo>
                <a:cubicBezTo>
                  <a:pt x="3084769" y="724954"/>
                  <a:pt x="3126168" y="642157"/>
                  <a:pt x="3165462" y="642157"/>
                </a:cubicBezTo>
                <a:cubicBezTo>
                  <a:pt x="3193529" y="642157"/>
                  <a:pt x="3232121" y="670925"/>
                  <a:pt x="3281238" y="728463"/>
                </a:cubicBezTo>
                <a:cubicBezTo>
                  <a:pt x="3334565" y="790210"/>
                  <a:pt x="3378069" y="825996"/>
                  <a:pt x="3411750" y="835819"/>
                </a:cubicBezTo>
                <a:cubicBezTo>
                  <a:pt x="3376666" y="900373"/>
                  <a:pt x="3349301" y="990188"/>
                  <a:pt x="3329654" y="1105262"/>
                </a:cubicBezTo>
                <a:cubicBezTo>
                  <a:pt x="3322637" y="1150169"/>
                  <a:pt x="3317023" y="1191919"/>
                  <a:pt x="3312814" y="1230511"/>
                </a:cubicBezTo>
                <a:cubicBezTo>
                  <a:pt x="3308603" y="1269103"/>
                  <a:pt x="3306498" y="1305240"/>
                  <a:pt x="3306498" y="1338920"/>
                </a:cubicBezTo>
                <a:cubicBezTo>
                  <a:pt x="3306498" y="1354357"/>
                  <a:pt x="3307551" y="1381020"/>
                  <a:pt x="3309656" y="1418911"/>
                </a:cubicBezTo>
                <a:cubicBezTo>
                  <a:pt x="3311761" y="1456801"/>
                  <a:pt x="3315620" y="1507322"/>
                  <a:pt x="3321234" y="1570473"/>
                </a:cubicBezTo>
                <a:cubicBezTo>
                  <a:pt x="3373158" y="1564859"/>
                  <a:pt x="3417363" y="1561000"/>
                  <a:pt x="3453850" y="1558895"/>
                </a:cubicBezTo>
                <a:cubicBezTo>
                  <a:pt x="3490337" y="1556790"/>
                  <a:pt x="3518405" y="1555738"/>
                  <a:pt x="3538051" y="1555738"/>
                </a:cubicBezTo>
                <a:cubicBezTo>
                  <a:pt x="3599799" y="1555738"/>
                  <a:pt x="3630672" y="1573981"/>
                  <a:pt x="3630672" y="1610468"/>
                </a:cubicBezTo>
                <a:cubicBezTo>
                  <a:pt x="3630672" y="1634325"/>
                  <a:pt x="3615236" y="1646254"/>
                  <a:pt x="3584362" y="1646254"/>
                </a:cubicBezTo>
                <a:cubicBezTo>
                  <a:pt x="3564715" y="1646254"/>
                  <a:pt x="3539455" y="1638535"/>
                  <a:pt x="3508581" y="1623098"/>
                </a:cubicBezTo>
                <a:cubicBezTo>
                  <a:pt x="3386489" y="1623098"/>
                  <a:pt x="3325444" y="1628010"/>
                  <a:pt x="3325444" y="1637834"/>
                </a:cubicBezTo>
                <a:cubicBezTo>
                  <a:pt x="3325444" y="1646254"/>
                  <a:pt x="3325795" y="1658182"/>
                  <a:pt x="3326496" y="1673619"/>
                </a:cubicBezTo>
                <a:cubicBezTo>
                  <a:pt x="3327198" y="1689056"/>
                  <a:pt x="3327549" y="1705194"/>
                  <a:pt x="3327549" y="1722035"/>
                </a:cubicBezTo>
                <a:cubicBezTo>
                  <a:pt x="3327549" y="1738875"/>
                  <a:pt x="3327900" y="1755013"/>
                  <a:pt x="3328601" y="1770450"/>
                </a:cubicBezTo>
                <a:cubicBezTo>
                  <a:pt x="3329303" y="1785887"/>
                  <a:pt x="3329654" y="1797815"/>
                  <a:pt x="3329654" y="1806235"/>
                </a:cubicBezTo>
                <a:cubicBezTo>
                  <a:pt x="3329654" y="1943764"/>
                  <a:pt x="3315620" y="2046208"/>
                  <a:pt x="3287553" y="2113569"/>
                </a:cubicBezTo>
                <a:cubicBezTo>
                  <a:pt x="3245453" y="2213207"/>
                  <a:pt x="3164760" y="2263026"/>
                  <a:pt x="3045475" y="2263026"/>
                </a:cubicBezTo>
                <a:cubicBezTo>
                  <a:pt x="2955661" y="2263026"/>
                  <a:pt x="2876372" y="2231450"/>
                  <a:pt x="2807607" y="2168300"/>
                </a:cubicBezTo>
                <a:cubicBezTo>
                  <a:pt x="2737440" y="2106552"/>
                  <a:pt x="2702356" y="2031473"/>
                  <a:pt x="2702356" y="1943062"/>
                </a:cubicBezTo>
                <a:cubicBezTo>
                  <a:pt x="2702356" y="1823777"/>
                  <a:pt x="2826553" y="1720631"/>
                  <a:pt x="3074946" y="1633624"/>
                </a:cubicBezTo>
                <a:cubicBezTo>
                  <a:pt x="3125466" y="1623800"/>
                  <a:pt x="3186512" y="1606960"/>
                  <a:pt x="3258083" y="1583103"/>
                </a:cubicBezTo>
                <a:cubicBezTo>
                  <a:pt x="3258083" y="1570473"/>
                  <a:pt x="3257381" y="1554685"/>
                  <a:pt x="3255978" y="1535740"/>
                </a:cubicBezTo>
                <a:cubicBezTo>
                  <a:pt x="3254574" y="1516795"/>
                  <a:pt x="3252470" y="1493990"/>
                  <a:pt x="3249663" y="1467327"/>
                </a:cubicBezTo>
                <a:cubicBezTo>
                  <a:pt x="3245453" y="1416806"/>
                  <a:pt x="3243348" y="1378915"/>
                  <a:pt x="3243348" y="1353655"/>
                </a:cubicBezTo>
                <a:cubicBezTo>
                  <a:pt x="3237734" y="1355059"/>
                  <a:pt x="3221596" y="1378915"/>
                  <a:pt x="3194932" y="1425226"/>
                </a:cubicBezTo>
                <a:cubicBezTo>
                  <a:pt x="3169672" y="1470133"/>
                  <a:pt x="3143710" y="1492587"/>
                  <a:pt x="3117046" y="1492587"/>
                </a:cubicBezTo>
                <a:cubicBezTo>
                  <a:pt x="3067929" y="1492587"/>
                  <a:pt x="3031442" y="1465923"/>
                  <a:pt x="3007585" y="1412596"/>
                </a:cubicBezTo>
                <a:cubicBezTo>
                  <a:pt x="2992850" y="1379968"/>
                  <a:pt x="2983640" y="1344577"/>
                  <a:pt x="2979956" y="1306424"/>
                </a:cubicBezTo>
                <a:lnTo>
                  <a:pt x="2979153" y="1289376"/>
                </a:lnTo>
                <a:lnTo>
                  <a:pt x="2975378" y="1300437"/>
                </a:lnTo>
                <a:cubicBezTo>
                  <a:pt x="2967945" y="1321882"/>
                  <a:pt x="2962386" y="1336815"/>
                  <a:pt x="2958703" y="1345235"/>
                </a:cubicBezTo>
                <a:cubicBezTo>
                  <a:pt x="2930635" y="1406982"/>
                  <a:pt x="2896955" y="1437856"/>
                  <a:pt x="2857661" y="1437856"/>
                </a:cubicBezTo>
                <a:cubicBezTo>
                  <a:pt x="2814158" y="1437856"/>
                  <a:pt x="2781881" y="1412596"/>
                  <a:pt x="2760830" y="1362075"/>
                </a:cubicBezTo>
                <a:cubicBezTo>
                  <a:pt x="2745393" y="1319975"/>
                  <a:pt x="2737675" y="1275769"/>
                  <a:pt x="2737675" y="1229459"/>
                </a:cubicBezTo>
                <a:cubicBezTo>
                  <a:pt x="2737675" y="1216828"/>
                  <a:pt x="2738026" y="1202620"/>
                  <a:pt x="2738727" y="1186832"/>
                </a:cubicBezTo>
                <a:lnTo>
                  <a:pt x="2739197" y="1177953"/>
                </a:lnTo>
                <a:lnTo>
                  <a:pt x="2727476" y="1212265"/>
                </a:lnTo>
                <a:cubicBezTo>
                  <a:pt x="2666956" y="1383709"/>
                  <a:pt x="2606437" y="1469432"/>
                  <a:pt x="2545918" y="1469432"/>
                </a:cubicBezTo>
                <a:cubicBezTo>
                  <a:pt x="2472943" y="1469432"/>
                  <a:pt x="2416108" y="1417508"/>
                  <a:pt x="2375411" y="1313660"/>
                </a:cubicBezTo>
                <a:cubicBezTo>
                  <a:pt x="2360676" y="1275068"/>
                  <a:pt x="2349624" y="1234897"/>
                  <a:pt x="2342257" y="1193147"/>
                </a:cubicBezTo>
                <a:lnTo>
                  <a:pt x="2335980" y="1144829"/>
                </a:lnTo>
                <a:lnTo>
                  <a:pt x="2335844" y="1145258"/>
                </a:lnTo>
                <a:cubicBezTo>
                  <a:pt x="2274097" y="1329096"/>
                  <a:pt x="2215858" y="1421016"/>
                  <a:pt x="2161127" y="1421016"/>
                </a:cubicBezTo>
                <a:cubicBezTo>
                  <a:pt x="2113413" y="1421016"/>
                  <a:pt x="2077628" y="1373302"/>
                  <a:pt x="2053771" y="1277874"/>
                </a:cubicBezTo>
                <a:cubicBezTo>
                  <a:pt x="2038334" y="1211917"/>
                  <a:pt x="2030615" y="1146661"/>
                  <a:pt x="2030615" y="1082107"/>
                </a:cubicBezTo>
                <a:lnTo>
                  <a:pt x="2030695" y="1076997"/>
                </a:lnTo>
                <a:lnTo>
                  <a:pt x="2028819" y="1080890"/>
                </a:lnTo>
                <a:cubicBezTo>
                  <a:pt x="1998275" y="1137835"/>
                  <a:pt x="1959672" y="1166308"/>
                  <a:pt x="1913010" y="1166308"/>
                </a:cubicBezTo>
                <a:cubicBezTo>
                  <a:pt x="1905993" y="1166308"/>
                  <a:pt x="1881435" y="1157888"/>
                  <a:pt x="1839334" y="1141048"/>
                </a:cubicBezTo>
                <a:cubicBezTo>
                  <a:pt x="1836528" y="1156484"/>
                  <a:pt x="1833019" y="1174026"/>
                  <a:pt x="1828809" y="1193673"/>
                </a:cubicBezTo>
                <a:cubicBezTo>
                  <a:pt x="1824599" y="1213320"/>
                  <a:pt x="1819687" y="1235072"/>
                  <a:pt x="1814074" y="1258929"/>
                </a:cubicBezTo>
                <a:cubicBezTo>
                  <a:pt x="1802847" y="1291206"/>
                  <a:pt x="1792673" y="1318571"/>
                  <a:pt x="1783551" y="1341025"/>
                </a:cubicBezTo>
                <a:cubicBezTo>
                  <a:pt x="1774429" y="1363479"/>
                  <a:pt x="1766360" y="1380319"/>
                  <a:pt x="1759343" y="1391546"/>
                </a:cubicBezTo>
                <a:cubicBezTo>
                  <a:pt x="1731276" y="1436453"/>
                  <a:pt x="1696894" y="1458906"/>
                  <a:pt x="1656197" y="1458906"/>
                </a:cubicBezTo>
                <a:cubicBezTo>
                  <a:pt x="1553753" y="1458906"/>
                  <a:pt x="1502530" y="1354357"/>
                  <a:pt x="1502530" y="1145258"/>
                </a:cubicBezTo>
                <a:cubicBezTo>
                  <a:pt x="1502530" y="1028604"/>
                  <a:pt x="1511126" y="945258"/>
                  <a:pt x="1528317" y="895220"/>
                </a:cubicBezTo>
                <a:lnTo>
                  <a:pt x="1535938" y="876484"/>
                </a:lnTo>
                <a:lnTo>
                  <a:pt x="1535684" y="873183"/>
                </a:lnTo>
                <a:cubicBezTo>
                  <a:pt x="1535333" y="870026"/>
                  <a:pt x="1534807" y="865991"/>
                  <a:pt x="1534105" y="861079"/>
                </a:cubicBezTo>
                <a:cubicBezTo>
                  <a:pt x="1532702" y="851256"/>
                  <a:pt x="1532001" y="843537"/>
                  <a:pt x="1532001" y="837924"/>
                </a:cubicBezTo>
                <a:cubicBezTo>
                  <a:pt x="1532001" y="830907"/>
                  <a:pt x="1532001" y="825996"/>
                  <a:pt x="1532001" y="823189"/>
                </a:cubicBezTo>
                <a:cubicBezTo>
                  <a:pt x="1533404" y="810559"/>
                  <a:pt x="1537614" y="800735"/>
                  <a:pt x="1544631" y="793719"/>
                </a:cubicBezTo>
                <a:cubicBezTo>
                  <a:pt x="1547438" y="786702"/>
                  <a:pt x="1550244" y="776177"/>
                  <a:pt x="1553051" y="762143"/>
                </a:cubicBezTo>
                <a:cubicBezTo>
                  <a:pt x="1555858" y="748110"/>
                  <a:pt x="1560068" y="729165"/>
                  <a:pt x="1565681" y="705308"/>
                </a:cubicBezTo>
                <a:cubicBezTo>
                  <a:pt x="1575504" y="657594"/>
                  <a:pt x="1599361" y="633737"/>
                  <a:pt x="1637252" y="633737"/>
                </a:cubicBezTo>
                <a:cubicBezTo>
                  <a:pt x="1673739" y="633737"/>
                  <a:pt x="1711630" y="649174"/>
                  <a:pt x="1750923" y="680047"/>
                </a:cubicBezTo>
                <a:cubicBezTo>
                  <a:pt x="1791620" y="710921"/>
                  <a:pt x="1817582" y="742496"/>
                  <a:pt x="1828809" y="774773"/>
                </a:cubicBezTo>
                <a:cubicBezTo>
                  <a:pt x="1840036" y="808454"/>
                  <a:pt x="1845649" y="910197"/>
                  <a:pt x="1845649" y="1080002"/>
                </a:cubicBezTo>
                <a:cubicBezTo>
                  <a:pt x="1865296" y="1095439"/>
                  <a:pt x="1882838" y="1103157"/>
                  <a:pt x="1898275" y="1103157"/>
                </a:cubicBezTo>
                <a:cubicBezTo>
                  <a:pt x="1947392" y="1103157"/>
                  <a:pt x="1983879" y="1075792"/>
                  <a:pt x="2007736" y="1021061"/>
                </a:cubicBezTo>
                <a:cubicBezTo>
                  <a:pt x="2016156" y="1005274"/>
                  <a:pt x="2026550" y="970146"/>
                  <a:pt x="2038917" y="915678"/>
                </a:cubicBezTo>
                <a:lnTo>
                  <a:pt x="2042815" y="897964"/>
                </a:lnTo>
                <a:lnTo>
                  <a:pt x="2044298" y="881077"/>
                </a:lnTo>
                <a:cubicBezTo>
                  <a:pt x="2053420" y="779334"/>
                  <a:pt x="2067102" y="642157"/>
                  <a:pt x="2085346" y="469545"/>
                </a:cubicBezTo>
                <a:cubicBezTo>
                  <a:pt x="2061489" y="466738"/>
                  <a:pt x="1990620" y="464633"/>
                  <a:pt x="1872739" y="463230"/>
                </a:cubicBezTo>
                <a:lnTo>
                  <a:pt x="1824323" y="477965"/>
                </a:lnTo>
                <a:cubicBezTo>
                  <a:pt x="1814500" y="466738"/>
                  <a:pt x="1799764" y="456915"/>
                  <a:pt x="1780118" y="448494"/>
                </a:cubicBezTo>
                <a:cubicBezTo>
                  <a:pt x="1764680" y="441478"/>
                  <a:pt x="1756962" y="433759"/>
                  <a:pt x="1756962" y="425339"/>
                </a:cubicBezTo>
                <a:cubicBezTo>
                  <a:pt x="1756962" y="415516"/>
                  <a:pt x="1765382" y="410604"/>
                  <a:pt x="1782223" y="410604"/>
                </a:cubicBezTo>
                <a:cubicBezTo>
                  <a:pt x="1808886" y="410604"/>
                  <a:pt x="1847478" y="409552"/>
                  <a:pt x="1897999" y="407447"/>
                </a:cubicBezTo>
                <a:cubicBezTo>
                  <a:pt x="1948520" y="405341"/>
                  <a:pt x="2012372" y="402886"/>
                  <a:pt x="2089556" y="400079"/>
                </a:cubicBezTo>
                <a:cubicBezTo>
                  <a:pt x="2090959" y="384642"/>
                  <a:pt x="2092363" y="363943"/>
                  <a:pt x="2093766" y="337981"/>
                </a:cubicBezTo>
                <a:cubicBezTo>
                  <a:pt x="2095169" y="312019"/>
                  <a:pt x="2097274" y="280794"/>
                  <a:pt x="2100081" y="244307"/>
                </a:cubicBezTo>
                <a:lnTo>
                  <a:pt x="2089556" y="206417"/>
                </a:lnTo>
                <a:cubicBezTo>
                  <a:pt x="2093766" y="196593"/>
                  <a:pt x="2101484" y="191681"/>
                  <a:pt x="2112711" y="191681"/>
                </a:cubicBezTo>
                <a:cubicBezTo>
                  <a:pt x="2130955" y="191681"/>
                  <a:pt x="2159022" y="204311"/>
                  <a:pt x="2196912" y="229572"/>
                </a:cubicBezTo>
                <a:lnTo>
                  <a:pt x="2196912" y="273777"/>
                </a:lnTo>
                <a:cubicBezTo>
                  <a:pt x="2194106" y="292021"/>
                  <a:pt x="2190597" y="311668"/>
                  <a:pt x="2186387" y="332718"/>
                </a:cubicBezTo>
                <a:cubicBezTo>
                  <a:pt x="2182177" y="353768"/>
                  <a:pt x="2177265" y="376924"/>
                  <a:pt x="2171652" y="402184"/>
                </a:cubicBezTo>
                <a:cubicBezTo>
                  <a:pt x="2182879" y="402184"/>
                  <a:pt x="2204981" y="402535"/>
                  <a:pt x="2237960" y="403237"/>
                </a:cubicBezTo>
                <a:cubicBezTo>
                  <a:pt x="2270939" y="403938"/>
                  <a:pt x="2315495" y="404991"/>
                  <a:pt x="2371629" y="406394"/>
                </a:cubicBezTo>
                <a:cubicBezTo>
                  <a:pt x="2378646" y="406745"/>
                  <a:pt x="2386299" y="407074"/>
                  <a:pt x="2394587" y="407381"/>
                </a:cubicBezTo>
                <a:lnTo>
                  <a:pt x="2399863" y="407549"/>
                </a:lnTo>
                <a:lnTo>
                  <a:pt x="2401164" y="400243"/>
                </a:lnTo>
                <a:cubicBezTo>
                  <a:pt x="2420131" y="299268"/>
                  <a:pt x="2441017" y="215012"/>
                  <a:pt x="2463822" y="147476"/>
                </a:cubicBezTo>
                <a:cubicBezTo>
                  <a:pt x="2470838" y="52048"/>
                  <a:pt x="2494695" y="4334"/>
                  <a:pt x="2535393" y="4334"/>
                </a:cubicBezTo>
                <a:close/>
                <a:moveTo>
                  <a:pt x="3684917" y="124"/>
                </a:moveTo>
                <a:cubicBezTo>
                  <a:pt x="3712984" y="2931"/>
                  <a:pt x="3727018" y="15561"/>
                  <a:pt x="3727018" y="38014"/>
                </a:cubicBezTo>
                <a:cubicBezTo>
                  <a:pt x="3727018" y="56258"/>
                  <a:pt x="3720703" y="86430"/>
                  <a:pt x="3708073" y="128531"/>
                </a:cubicBezTo>
                <a:cubicBezTo>
                  <a:pt x="3705266" y="142564"/>
                  <a:pt x="3702459" y="156247"/>
                  <a:pt x="3699652" y="169579"/>
                </a:cubicBezTo>
                <a:cubicBezTo>
                  <a:pt x="3696846" y="182910"/>
                  <a:pt x="3694039" y="195891"/>
                  <a:pt x="3691232" y="208521"/>
                </a:cubicBezTo>
                <a:cubicBezTo>
                  <a:pt x="3658955" y="413411"/>
                  <a:pt x="3634397" y="591636"/>
                  <a:pt x="3617556" y="743198"/>
                </a:cubicBezTo>
                <a:cubicBezTo>
                  <a:pt x="3600716" y="894760"/>
                  <a:pt x="3592296" y="1021061"/>
                  <a:pt x="3592296" y="1122102"/>
                </a:cubicBezTo>
                <a:cubicBezTo>
                  <a:pt x="3592296" y="1119296"/>
                  <a:pt x="3594050" y="1133680"/>
                  <a:pt x="3597559" y="1165255"/>
                </a:cubicBezTo>
                <a:cubicBezTo>
                  <a:pt x="3601067" y="1196831"/>
                  <a:pt x="3606330" y="1245597"/>
                  <a:pt x="3613346" y="1311555"/>
                </a:cubicBezTo>
                <a:cubicBezTo>
                  <a:pt x="3648430" y="1213320"/>
                  <a:pt x="3680005" y="1111226"/>
                  <a:pt x="3708073" y="1005274"/>
                </a:cubicBezTo>
                <a:cubicBezTo>
                  <a:pt x="3736139" y="899321"/>
                  <a:pt x="3760698" y="788105"/>
                  <a:pt x="3781748" y="671627"/>
                </a:cubicBezTo>
                <a:cubicBezTo>
                  <a:pt x="3787362" y="633737"/>
                  <a:pt x="3801395" y="614791"/>
                  <a:pt x="3823849" y="614791"/>
                </a:cubicBezTo>
                <a:cubicBezTo>
                  <a:pt x="3839286" y="614791"/>
                  <a:pt x="3869458" y="633737"/>
                  <a:pt x="3914365" y="671627"/>
                </a:cubicBezTo>
                <a:cubicBezTo>
                  <a:pt x="3876475" y="872306"/>
                  <a:pt x="3857529" y="1038603"/>
                  <a:pt x="3857529" y="1170518"/>
                </a:cubicBezTo>
                <a:cubicBezTo>
                  <a:pt x="3857529" y="1284189"/>
                  <a:pt x="3879983" y="1341025"/>
                  <a:pt x="3924890" y="1341025"/>
                </a:cubicBezTo>
                <a:cubicBezTo>
                  <a:pt x="3964184" y="1341025"/>
                  <a:pt x="4010494" y="1246299"/>
                  <a:pt x="4063822" y="1056847"/>
                </a:cubicBezTo>
                <a:cubicBezTo>
                  <a:pt x="4073645" y="1024570"/>
                  <a:pt x="4082767" y="992293"/>
                  <a:pt x="4091187" y="960016"/>
                </a:cubicBezTo>
                <a:lnTo>
                  <a:pt x="4096967" y="935845"/>
                </a:lnTo>
                <a:lnTo>
                  <a:pt x="4098491" y="917603"/>
                </a:lnTo>
                <a:cubicBezTo>
                  <a:pt x="4099489" y="905970"/>
                  <a:pt x="4100557" y="893795"/>
                  <a:pt x="4101698" y="881077"/>
                </a:cubicBezTo>
                <a:cubicBezTo>
                  <a:pt x="4110820" y="779334"/>
                  <a:pt x="4124502" y="642157"/>
                  <a:pt x="4142746" y="469545"/>
                </a:cubicBezTo>
                <a:cubicBezTo>
                  <a:pt x="4118889" y="466738"/>
                  <a:pt x="4048020" y="464633"/>
                  <a:pt x="3930138" y="463230"/>
                </a:cubicBezTo>
                <a:lnTo>
                  <a:pt x="3881723" y="477965"/>
                </a:lnTo>
                <a:cubicBezTo>
                  <a:pt x="3871899" y="466738"/>
                  <a:pt x="3857164" y="456915"/>
                  <a:pt x="3837517" y="448494"/>
                </a:cubicBezTo>
                <a:cubicBezTo>
                  <a:pt x="3822080" y="441478"/>
                  <a:pt x="3814362" y="433759"/>
                  <a:pt x="3814362" y="425339"/>
                </a:cubicBezTo>
                <a:cubicBezTo>
                  <a:pt x="3814362" y="415516"/>
                  <a:pt x="3822782" y="410604"/>
                  <a:pt x="3839622" y="410604"/>
                </a:cubicBezTo>
                <a:cubicBezTo>
                  <a:pt x="3866286" y="410604"/>
                  <a:pt x="3904878" y="409552"/>
                  <a:pt x="3955398" y="407447"/>
                </a:cubicBezTo>
                <a:cubicBezTo>
                  <a:pt x="4005919" y="405341"/>
                  <a:pt x="4069772" y="402886"/>
                  <a:pt x="4146956" y="400079"/>
                </a:cubicBezTo>
                <a:cubicBezTo>
                  <a:pt x="4148359" y="384642"/>
                  <a:pt x="4149762" y="363943"/>
                  <a:pt x="4151166" y="337981"/>
                </a:cubicBezTo>
                <a:cubicBezTo>
                  <a:pt x="4152569" y="312019"/>
                  <a:pt x="4154674" y="280794"/>
                  <a:pt x="4157481" y="244307"/>
                </a:cubicBezTo>
                <a:lnTo>
                  <a:pt x="4146956" y="206417"/>
                </a:lnTo>
                <a:cubicBezTo>
                  <a:pt x="4151166" y="196593"/>
                  <a:pt x="4158885" y="191681"/>
                  <a:pt x="4170111" y="191681"/>
                </a:cubicBezTo>
                <a:cubicBezTo>
                  <a:pt x="4188355" y="191681"/>
                  <a:pt x="4216422" y="204311"/>
                  <a:pt x="4254312" y="229572"/>
                </a:cubicBezTo>
                <a:lnTo>
                  <a:pt x="4254312" y="273777"/>
                </a:lnTo>
                <a:cubicBezTo>
                  <a:pt x="4251506" y="292021"/>
                  <a:pt x="4247997" y="311668"/>
                  <a:pt x="4243787" y="332718"/>
                </a:cubicBezTo>
                <a:cubicBezTo>
                  <a:pt x="4239577" y="353768"/>
                  <a:pt x="4234666" y="376924"/>
                  <a:pt x="4229052" y="402184"/>
                </a:cubicBezTo>
                <a:cubicBezTo>
                  <a:pt x="4240279" y="402184"/>
                  <a:pt x="4262382" y="402535"/>
                  <a:pt x="4295360" y="403237"/>
                </a:cubicBezTo>
                <a:cubicBezTo>
                  <a:pt x="4328339" y="403938"/>
                  <a:pt x="4372896" y="404991"/>
                  <a:pt x="4429029" y="406394"/>
                </a:cubicBezTo>
                <a:cubicBezTo>
                  <a:pt x="4457097" y="407797"/>
                  <a:pt x="4495337" y="408850"/>
                  <a:pt x="4543753" y="409552"/>
                </a:cubicBezTo>
                <a:cubicBezTo>
                  <a:pt x="4592169" y="410253"/>
                  <a:pt x="4652162" y="412007"/>
                  <a:pt x="4723733" y="414814"/>
                </a:cubicBezTo>
                <a:lnTo>
                  <a:pt x="4723733" y="429549"/>
                </a:lnTo>
                <a:cubicBezTo>
                  <a:pt x="4718120" y="436566"/>
                  <a:pt x="4683036" y="445688"/>
                  <a:pt x="4618482" y="456915"/>
                </a:cubicBezTo>
                <a:cubicBezTo>
                  <a:pt x="4565154" y="466738"/>
                  <a:pt x="4525159" y="471650"/>
                  <a:pt x="4498495" y="471650"/>
                </a:cubicBezTo>
                <a:cubicBezTo>
                  <a:pt x="4470428" y="471650"/>
                  <a:pt x="4440958" y="471650"/>
                  <a:pt x="4410084" y="471650"/>
                </a:cubicBezTo>
                <a:cubicBezTo>
                  <a:pt x="4379211" y="471650"/>
                  <a:pt x="4346933" y="470948"/>
                  <a:pt x="4313253" y="469545"/>
                </a:cubicBezTo>
                <a:lnTo>
                  <a:pt x="4212212" y="467440"/>
                </a:lnTo>
                <a:cubicBezTo>
                  <a:pt x="4178531" y="703203"/>
                  <a:pt x="4161691" y="875815"/>
                  <a:pt x="4161691" y="985276"/>
                </a:cubicBezTo>
                <a:cubicBezTo>
                  <a:pt x="4161691" y="1048427"/>
                  <a:pt x="4162042" y="1099649"/>
                  <a:pt x="4162744" y="1138943"/>
                </a:cubicBezTo>
                <a:cubicBezTo>
                  <a:pt x="4163446" y="1178236"/>
                  <a:pt x="4164498" y="1205602"/>
                  <a:pt x="4165901" y="1221039"/>
                </a:cubicBezTo>
                <a:cubicBezTo>
                  <a:pt x="4171515" y="1306643"/>
                  <a:pt x="4191162" y="1349445"/>
                  <a:pt x="4224842" y="1349445"/>
                </a:cubicBezTo>
                <a:cubicBezTo>
                  <a:pt x="4279572" y="1349445"/>
                  <a:pt x="4341320" y="1203497"/>
                  <a:pt x="4410084" y="911600"/>
                </a:cubicBezTo>
                <a:cubicBezTo>
                  <a:pt x="4424118" y="848449"/>
                  <a:pt x="4436046" y="816874"/>
                  <a:pt x="4445870" y="816874"/>
                </a:cubicBezTo>
                <a:cubicBezTo>
                  <a:pt x="4459903" y="816874"/>
                  <a:pt x="4466920" y="827399"/>
                  <a:pt x="4466920" y="848449"/>
                </a:cubicBezTo>
                <a:cubicBezTo>
                  <a:pt x="4466920" y="894760"/>
                  <a:pt x="4442361" y="993696"/>
                  <a:pt x="4393244" y="1145258"/>
                </a:cubicBezTo>
                <a:cubicBezTo>
                  <a:pt x="4331497" y="1329096"/>
                  <a:pt x="4273257" y="1421016"/>
                  <a:pt x="4218527" y="1421016"/>
                </a:cubicBezTo>
                <a:cubicBezTo>
                  <a:pt x="4170813" y="1421016"/>
                  <a:pt x="4135027" y="1373302"/>
                  <a:pt x="4111170" y="1277874"/>
                </a:cubicBezTo>
                <a:cubicBezTo>
                  <a:pt x="4103452" y="1244896"/>
                  <a:pt x="4097663" y="1212092"/>
                  <a:pt x="4093804" y="1179464"/>
                </a:cubicBezTo>
                <a:lnTo>
                  <a:pt x="4090371" y="1121728"/>
                </a:lnTo>
                <a:lnTo>
                  <a:pt x="4089082" y="1126312"/>
                </a:lnTo>
                <a:cubicBezTo>
                  <a:pt x="4073645" y="1182446"/>
                  <a:pt x="4061015" y="1227354"/>
                  <a:pt x="4051191" y="1261034"/>
                </a:cubicBezTo>
                <a:cubicBezTo>
                  <a:pt x="4041368" y="1294714"/>
                  <a:pt x="4033650" y="1317168"/>
                  <a:pt x="4028036" y="1328395"/>
                </a:cubicBezTo>
                <a:cubicBezTo>
                  <a:pt x="4002776" y="1388739"/>
                  <a:pt x="3971902" y="1418911"/>
                  <a:pt x="3935415" y="1418911"/>
                </a:cubicBezTo>
                <a:cubicBezTo>
                  <a:pt x="3852618" y="1418911"/>
                  <a:pt x="3807009" y="1340323"/>
                  <a:pt x="3798589" y="1183148"/>
                </a:cubicBezTo>
                <a:cubicBezTo>
                  <a:pt x="3798589" y="1183148"/>
                  <a:pt x="3798238" y="1155432"/>
                  <a:pt x="3797536" y="1100000"/>
                </a:cubicBezTo>
                <a:cubicBezTo>
                  <a:pt x="3796834" y="1044567"/>
                  <a:pt x="3795782" y="960016"/>
                  <a:pt x="3794379" y="846344"/>
                </a:cubicBezTo>
                <a:cubicBezTo>
                  <a:pt x="3770521" y="882831"/>
                  <a:pt x="3717896" y="1084212"/>
                  <a:pt x="3636502" y="1450486"/>
                </a:cubicBezTo>
                <a:cubicBezTo>
                  <a:pt x="3626678" y="1456100"/>
                  <a:pt x="3616855" y="1458906"/>
                  <a:pt x="3607031" y="1458906"/>
                </a:cubicBezTo>
                <a:cubicBezTo>
                  <a:pt x="3550897" y="1458906"/>
                  <a:pt x="3522830" y="1345235"/>
                  <a:pt x="3522830" y="1117892"/>
                </a:cubicBezTo>
                <a:cubicBezTo>
                  <a:pt x="3522830" y="1060355"/>
                  <a:pt x="3527040" y="989135"/>
                  <a:pt x="3535460" y="904232"/>
                </a:cubicBezTo>
                <a:cubicBezTo>
                  <a:pt x="3543881" y="819330"/>
                  <a:pt x="3555809" y="719341"/>
                  <a:pt x="3571246" y="604266"/>
                </a:cubicBezTo>
                <a:cubicBezTo>
                  <a:pt x="3586683" y="489192"/>
                  <a:pt x="3598611" y="389203"/>
                  <a:pt x="3607031" y="304300"/>
                </a:cubicBezTo>
                <a:cubicBezTo>
                  <a:pt x="3615452" y="219398"/>
                  <a:pt x="3619661" y="148177"/>
                  <a:pt x="3619661" y="90640"/>
                </a:cubicBezTo>
                <a:cubicBezTo>
                  <a:pt x="3619661" y="78010"/>
                  <a:pt x="3619311" y="66783"/>
                  <a:pt x="3618609" y="56960"/>
                </a:cubicBezTo>
                <a:cubicBezTo>
                  <a:pt x="3617907" y="47136"/>
                  <a:pt x="3616855" y="38716"/>
                  <a:pt x="3615452" y="31699"/>
                </a:cubicBezTo>
                <a:cubicBezTo>
                  <a:pt x="3625275" y="9246"/>
                  <a:pt x="3648430" y="-1279"/>
                  <a:pt x="3684917" y="124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Title 1" hidden="1">
            <a:extLst>
              <a:ext uri="{FF2B5EF4-FFF2-40B4-BE49-F238E27FC236}">
                <a16:creationId xmlns:a16="http://schemas.microsoft.com/office/drawing/2014/main" id="{7FC04A6F-BFA3-4FE9-BDFF-4FBB1F651194}"/>
              </a:ext>
            </a:extLst>
          </p:cNvPr>
          <p:cNvSpPr txBox="1">
            <a:spLocks/>
          </p:cNvSpPr>
          <p:nvPr/>
        </p:nvSpPr>
        <p:spPr>
          <a:xfrm>
            <a:off x="2708031" y="1594338"/>
            <a:ext cx="7080738" cy="29109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AU" sz="13800">
                <a:solidFill>
                  <a:schemeClr val="accent2"/>
                </a:solidFill>
                <a:latin typeface="Honey Script" panose="02000506020000020003" pitchFamily="2" charset="0"/>
              </a:rPr>
              <a:t>Spotlight</a:t>
            </a:r>
            <a:r>
              <a:rPr lang="en-AU" sz="540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endParaRPr lang="en-AU" sz="54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75DFFDC-B3A5-407F-A37D-45A2BD0B5698}"/>
              </a:ext>
            </a:extLst>
          </p:cNvPr>
          <p:cNvSpPr txBox="1"/>
          <p:nvPr/>
        </p:nvSpPr>
        <p:spPr>
          <a:xfrm>
            <a:off x="4199382" y="3070651"/>
            <a:ext cx="60388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solidFill>
                  <a:schemeClr val="bg1"/>
                </a:solidFill>
                <a:latin typeface="+mj-lt"/>
              </a:rPr>
              <a:t>on</a:t>
            </a:r>
            <a:r>
              <a:rPr lang="en-AU" dirty="0">
                <a:solidFill>
                  <a:schemeClr val="bg1"/>
                </a:solidFill>
              </a:rPr>
              <a:t> </a:t>
            </a:r>
            <a:r>
              <a:rPr lang="en-AU" sz="8000" dirty="0">
                <a:solidFill>
                  <a:schemeClr val="bg1"/>
                </a:solidFill>
              </a:rPr>
              <a:t>Graphics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2325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C648A93A-A70D-4251-95EA-5E7E5C4AEB3D}"/>
              </a:ext>
            </a:extLst>
          </p:cNvPr>
          <p:cNvSpPr/>
          <p:nvPr/>
        </p:nvSpPr>
        <p:spPr>
          <a:xfrm>
            <a:off x="289598" y="696686"/>
            <a:ext cx="5400000" cy="540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9929CD22-1231-46B9-BE27-CBDD27B88D57}"/>
              </a:ext>
            </a:extLst>
          </p:cNvPr>
          <p:cNvSpPr/>
          <p:nvPr/>
        </p:nvSpPr>
        <p:spPr>
          <a:xfrm>
            <a:off x="695998" y="1103086"/>
            <a:ext cx="4590000" cy="459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Block Arc 6">
            <a:extLst>
              <a:ext uri="{FF2B5EF4-FFF2-40B4-BE49-F238E27FC236}">
                <a16:creationId xmlns:a16="http://schemas.microsoft.com/office/drawing/2014/main" id="{C16EC92A-66D9-4846-8FBE-C2075F4B88CB}"/>
              </a:ext>
            </a:extLst>
          </p:cNvPr>
          <p:cNvSpPr/>
          <p:nvPr/>
        </p:nvSpPr>
        <p:spPr>
          <a:xfrm rot="5400000">
            <a:off x="-291717" y="32800"/>
            <a:ext cx="6660000" cy="6696000"/>
          </a:xfrm>
          <a:prstGeom prst="blockArc">
            <a:avLst>
              <a:gd name="adj1" fmla="val 10800000"/>
              <a:gd name="adj2" fmla="val 31750"/>
              <a:gd name="adj3" fmla="val 2045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tx1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90ACC3F1-C48E-4565-8443-681590E73F73}"/>
              </a:ext>
            </a:extLst>
          </p:cNvPr>
          <p:cNvSpPr/>
          <p:nvPr/>
        </p:nvSpPr>
        <p:spPr>
          <a:xfrm>
            <a:off x="5714994" y="1596536"/>
            <a:ext cx="682171" cy="682171"/>
          </a:xfrm>
          <a:prstGeom prst="ellipse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0C342DBD-F2E0-4155-A0CD-686C41F789E0}"/>
              </a:ext>
            </a:extLst>
          </p:cNvPr>
          <p:cNvSpPr/>
          <p:nvPr/>
        </p:nvSpPr>
        <p:spPr>
          <a:xfrm>
            <a:off x="4655520" y="324240"/>
            <a:ext cx="682171" cy="682171"/>
          </a:xfrm>
          <a:prstGeom prst="ellipse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F77A4DE-1736-4F36-9FD6-B527B8059D22}"/>
              </a:ext>
            </a:extLst>
          </p:cNvPr>
          <p:cNvSpPr/>
          <p:nvPr/>
        </p:nvSpPr>
        <p:spPr>
          <a:xfrm>
            <a:off x="6030454" y="2887351"/>
            <a:ext cx="682171" cy="6821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8618E49-B27C-4C80-93B2-17F518E5A819}"/>
              </a:ext>
            </a:extLst>
          </p:cNvPr>
          <p:cNvSpPr/>
          <p:nvPr/>
        </p:nvSpPr>
        <p:spPr>
          <a:xfrm>
            <a:off x="5754912" y="4229271"/>
            <a:ext cx="682171" cy="682171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05757A7-2C39-4CF3-A359-C2CE71C5D5D3}"/>
              </a:ext>
            </a:extLst>
          </p:cNvPr>
          <p:cNvSpPr/>
          <p:nvPr/>
        </p:nvSpPr>
        <p:spPr>
          <a:xfrm>
            <a:off x="4868142" y="5553801"/>
            <a:ext cx="682171" cy="682171"/>
          </a:xfrm>
          <a:prstGeom prst="ellipse">
            <a:avLst/>
          </a:prstGeom>
          <a:solidFill>
            <a:srgbClr val="008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2704601-A6F9-403D-A2FB-D2B06D2E8CA1}"/>
              </a:ext>
            </a:extLst>
          </p:cNvPr>
          <p:cNvSpPr/>
          <p:nvPr/>
        </p:nvSpPr>
        <p:spPr>
          <a:xfrm>
            <a:off x="7427367" y="179326"/>
            <a:ext cx="4284000" cy="972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13000">
                <a:schemeClr val="accent4">
                  <a:lumMod val="97000"/>
                  <a:lumOff val="3000"/>
                </a:schemeClr>
              </a:gs>
              <a:gs pos="93000">
                <a:srgbClr val="F8BC07"/>
              </a:gs>
              <a:gs pos="100000">
                <a:srgbClr val="BE9002"/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901700"/>
            <a:r>
              <a:rPr lang="en-AU" sz="2400" b="1" dirty="0">
                <a:latin typeface="Arial Nova Cond" panose="020B0506020202020204" pitchFamily="34" charset="0"/>
              </a:rPr>
              <a:t>STEP 1</a:t>
            </a:r>
            <a:br>
              <a:rPr lang="en-AU" sz="2400" b="1" dirty="0">
                <a:latin typeface="Arial Nova Cond" panose="020B0506020202020204" pitchFamily="34" charset="0"/>
              </a:rPr>
            </a:br>
            <a:endParaRPr lang="en-AU" sz="2400" b="1" dirty="0">
              <a:latin typeface="Arial Nova Cond" panose="020B0506020202020204" pitchFamily="34" charset="0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4091AF22-FD41-413A-ADE2-33E2CF692DEE}"/>
              </a:ext>
            </a:extLst>
          </p:cNvPr>
          <p:cNvSpPr/>
          <p:nvPr/>
        </p:nvSpPr>
        <p:spPr>
          <a:xfrm>
            <a:off x="7453083" y="1482680"/>
            <a:ext cx="4284000" cy="972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13000">
                <a:schemeClr val="accent6">
                  <a:lumMod val="97000"/>
                  <a:lumOff val="3000"/>
                </a:schemeClr>
              </a:gs>
              <a:gs pos="87000">
                <a:srgbClr val="70AD47"/>
              </a:gs>
              <a:gs pos="100000">
                <a:srgbClr val="558436"/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901700"/>
            <a:r>
              <a:rPr lang="en-AU" sz="2400" b="1" dirty="0">
                <a:latin typeface="Arial Nova Cond" panose="020B0506020202020204" pitchFamily="34" charset="0"/>
              </a:rPr>
              <a:t>STEP 2</a:t>
            </a:r>
            <a:br>
              <a:rPr lang="en-AU" b="1" dirty="0">
                <a:latin typeface="Arial Nova Cond" panose="020B0506020202020204" pitchFamily="34" charset="0"/>
              </a:rPr>
            </a:br>
            <a:endParaRPr lang="en-AU" b="1" dirty="0">
              <a:latin typeface="Arial Nova Cond" panose="020B0506020202020204" pitchFamily="34" charset="0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417FDD44-82EB-4AF9-9525-B5A4EBA25322}"/>
              </a:ext>
            </a:extLst>
          </p:cNvPr>
          <p:cNvSpPr/>
          <p:nvPr/>
        </p:nvSpPr>
        <p:spPr>
          <a:xfrm>
            <a:off x="7427367" y="2786034"/>
            <a:ext cx="4284000" cy="972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13000">
                <a:schemeClr val="accent1">
                  <a:lumMod val="97000"/>
                  <a:lumOff val="3000"/>
                </a:schemeClr>
              </a:gs>
              <a:gs pos="87000">
                <a:srgbClr val="4873C1"/>
              </a:gs>
              <a:gs pos="100000">
                <a:srgbClr val="365B9D"/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901700"/>
            <a:r>
              <a:rPr lang="en-AU" sz="2400" b="1" dirty="0">
                <a:latin typeface="Arial Nova Cond" panose="020B0506020202020204" pitchFamily="34" charset="0"/>
              </a:rPr>
              <a:t>STEP 3</a:t>
            </a:r>
            <a:br>
              <a:rPr lang="en-AU" b="1" dirty="0">
                <a:latin typeface="Arial Nova Cond" panose="020B0506020202020204" pitchFamily="34" charset="0"/>
              </a:rPr>
            </a:br>
            <a:endParaRPr lang="en-AU" b="1" dirty="0">
              <a:latin typeface="Arial Nova Cond" panose="020B0506020202020204" pitchFamily="34" charset="0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439762C-9280-4B95-AC38-9B9495C95E79}"/>
              </a:ext>
            </a:extLst>
          </p:cNvPr>
          <p:cNvSpPr/>
          <p:nvPr/>
        </p:nvSpPr>
        <p:spPr>
          <a:xfrm>
            <a:off x="7453083" y="4089388"/>
            <a:ext cx="4284000" cy="972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1000">
                <a:srgbClr val="8F45C7"/>
              </a:gs>
              <a:gs pos="0">
                <a:srgbClr val="7030A0"/>
              </a:gs>
              <a:gs pos="25000">
                <a:srgbClr val="8F45C7"/>
              </a:gs>
              <a:gs pos="100000">
                <a:srgbClr val="7030A0"/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901700"/>
            <a:r>
              <a:rPr lang="en-AU" sz="2400" b="1" dirty="0">
                <a:latin typeface="Arial Nova Cond" panose="020B0506020202020204" pitchFamily="34" charset="0"/>
              </a:rPr>
              <a:t>STEP 4</a:t>
            </a:r>
          </a:p>
          <a:p>
            <a:endParaRPr lang="en-AU" dirty="0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F81CEC81-CE07-4825-A674-A95EF83FC7E9}"/>
              </a:ext>
            </a:extLst>
          </p:cNvPr>
          <p:cNvSpPr/>
          <p:nvPr/>
        </p:nvSpPr>
        <p:spPr>
          <a:xfrm>
            <a:off x="7453083" y="5392742"/>
            <a:ext cx="4284000" cy="972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4000">
                <a:srgbClr val="00A6A2"/>
              </a:gs>
              <a:gs pos="0">
                <a:srgbClr val="008080"/>
              </a:gs>
              <a:gs pos="24000">
                <a:srgbClr val="00A6A2"/>
              </a:gs>
              <a:gs pos="100000">
                <a:srgbClr val="008080"/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901700"/>
            <a:r>
              <a:rPr lang="en-AU" sz="2400" b="1" dirty="0">
                <a:latin typeface="Arial Nova Cond" panose="020B0506020202020204" pitchFamily="34" charset="0"/>
              </a:rPr>
              <a:t>STEP 5</a:t>
            </a:r>
          </a:p>
          <a:p>
            <a:pPr marL="901700"/>
            <a:endParaRPr lang="en-AU" dirty="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760B5AE7-870D-47BA-9C79-21573878CF0A}"/>
              </a:ext>
            </a:extLst>
          </p:cNvPr>
          <p:cNvSpPr/>
          <p:nvPr/>
        </p:nvSpPr>
        <p:spPr>
          <a:xfrm>
            <a:off x="7561941" y="237382"/>
            <a:ext cx="828000" cy="82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4AB788C5-D5E7-461C-AAB7-58F84F18682E}"/>
              </a:ext>
            </a:extLst>
          </p:cNvPr>
          <p:cNvSpPr/>
          <p:nvPr/>
        </p:nvSpPr>
        <p:spPr>
          <a:xfrm>
            <a:off x="7561941" y="1560536"/>
            <a:ext cx="828000" cy="82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A9F8D99-62FE-4711-A5A9-5E2CCA7217CE}"/>
              </a:ext>
            </a:extLst>
          </p:cNvPr>
          <p:cNvSpPr/>
          <p:nvPr/>
        </p:nvSpPr>
        <p:spPr>
          <a:xfrm>
            <a:off x="7561941" y="2838828"/>
            <a:ext cx="828000" cy="82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6653C40F-97FA-44E7-A72B-20BD78007518}"/>
              </a:ext>
            </a:extLst>
          </p:cNvPr>
          <p:cNvSpPr/>
          <p:nvPr/>
        </p:nvSpPr>
        <p:spPr>
          <a:xfrm>
            <a:off x="7561941" y="4153193"/>
            <a:ext cx="828000" cy="82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4F38CEB-4681-4F04-BA0F-EDF1AA114A4E}"/>
              </a:ext>
            </a:extLst>
          </p:cNvPr>
          <p:cNvSpPr/>
          <p:nvPr/>
        </p:nvSpPr>
        <p:spPr>
          <a:xfrm>
            <a:off x="7561941" y="5464742"/>
            <a:ext cx="828000" cy="82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E37FDA59-7E03-4DDE-9624-9C5B7C31D19E}"/>
              </a:ext>
            </a:extLst>
          </p:cNvPr>
          <p:cNvCxnSpPr>
            <a:cxnSpLocks/>
            <a:stCxn id="13" idx="1"/>
            <a:endCxn id="9" idx="6"/>
          </p:cNvCxnSpPr>
          <p:nvPr/>
        </p:nvCxnSpPr>
        <p:spPr>
          <a:xfrm flipH="1">
            <a:off x="5337691" y="665326"/>
            <a:ext cx="2089676" cy="0"/>
          </a:xfrm>
          <a:prstGeom prst="line">
            <a:avLst/>
          </a:prstGeom>
          <a:ln w="12700">
            <a:solidFill>
              <a:srgbClr val="B2B2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219F052-27B7-492A-8408-F94E9FFE5845}"/>
              </a:ext>
            </a:extLst>
          </p:cNvPr>
          <p:cNvCxnSpPr>
            <a:cxnSpLocks/>
          </p:cNvCxnSpPr>
          <p:nvPr/>
        </p:nvCxnSpPr>
        <p:spPr>
          <a:xfrm flipH="1">
            <a:off x="6727369" y="3252828"/>
            <a:ext cx="725714" cy="0"/>
          </a:xfrm>
          <a:prstGeom prst="line">
            <a:avLst/>
          </a:prstGeom>
          <a:ln w="12700">
            <a:solidFill>
              <a:srgbClr val="B2B2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6B896A94-E942-47C4-9AE4-9221578DC783}"/>
              </a:ext>
            </a:extLst>
          </p:cNvPr>
          <p:cNvCxnSpPr>
            <a:cxnSpLocks/>
            <a:endCxn id="8" idx="6"/>
          </p:cNvCxnSpPr>
          <p:nvPr/>
        </p:nvCxnSpPr>
        <p:spPr>
          <a:xfrm flipH="1" flipV="1">
            <a:off x="6397165" y="1937622"/>
            <a:ext cx="1055918" cy="18172"/>
          </a:xfrm>
          <a:prstGeom prst="line">
            <a:avLst/>
          </a:prstGeom>
          <a:ln w="12700">
            <a:solidFill>
              <a:srgbClr val="B2B2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B912F745-6CBE-4FA7-A7D6-BE868FF80FEC}"/>
              </a:ext>
            </a:extLst>
          </p:cNvPr>
          <p:cNvCxnSpPr>
            <a:cxnSpLocks/>
            <a:endCxn id="11" idx="6"/>
          </p:cNvCxnSpPr>
          <p:nvPr/>
        </p:nvCxnSpPr>
        <p:spPr>
          <a:xfrm flipH="1" flipV="1">
            <a:off x="6437083" y="4570357"/>
            <a:ext cx="1016000" cy="5032"/>
          </a:xfrm>
          <a:prstGeom prst="line">
            <a:avLst/>
          </a:prstGeom>
          <a:ln w="12700">
            <a:solidFill>
              <a:srgbClr val="B2B2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6068C702-1BD2-4D13-82F2-0480B7A1B1D3}"/>
              </a:ext>
            </a:extLst>
          </p:cNvPr>
          <p:cNvCxnSpPr>
            <a:cxnSpLocks/>
            <a:endCxn id="12" idx="6"/>
          </p:cNvCxnSpPr>
          <p:nvPr/>
        </p:nvCxnSpPr>
        <p:spPr>
          <a:xfrm flipH="1">
            <a:off x="5550313" y="5894886"/>
            <a:ext cx="1902770" cy="1"/>
          </a:xfrm>
          <a:prstGeom prst="line">
            <a:avLst/>
          </a:prstGeom>
          <a:ln w="12700">
            <a:solidFill>
              <a:srgbClr val="B2B2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Graphic 41" descr="Presentation with checklist">
            <a:extLst>
              <a:ext uri="{FF2B5EF4-FFF2-40B4-BE49-F238E27FC236}">
                <a16:creationId xmlns:a16="http://schemas.microsoft.com/office/drawing/2014/main" id="{56AC46CC-2BD7-4E9D-BBF7-EFC659D1AF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79941" y="1596536"/>
            <a:ext cx="792000" cy="792000"/>
          </a:xfrm>
          <a:prstGeom prst="rect">
            <a:avLst/>
          </a:prstGeom>
        </p:spPr>
      </p:pic>
      <p:pic>
        <p:nvPicPr>
          <p:cNvPr id="44" name="Graphic 43" descr="Business Growth">
            <a:extLst>
              <a:ext uri="{FF2B5EF4-FFF2-40B4-BE49-F238E27FC236}">
                <a16:creationId xmlns:a16="http://schemas.microsoft.com/office/drawing/2014/main" id="{2EF01430-65A2-4872-BA09-A6C3698884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45424" y="2887351"/>
            <a:ext cx="720000" cy="720000"/>
          </a:xfrm>
          <a:prstGeom prst="rect">
            <a:avLst/>
          </a:prstGeom>
        </p:spPr>
      </p:pic>
      <p:pic>
        <p:nvPicPr>
          <p:cNvPr id="46" name="Graphic 45" descr="Clock">
            <a:extLst>
              <a:ext uri="{FF2B5EF4-FFF2-40B4-BE49-F238E27FC236}">
                <a16:creationId xmlns:a16="http://schemas.microsoft.com/office/drawing/2014/main" id="{84A943A2-9B3D-4197-BA4E-694DB785AE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22196" y="3691017"/>
            <a:ext cx="720000" cy="720000"/>
          </a:xfrm>
          <a:prstGeom prst="rect">
            <a:avLst/>
          </a:prstGeom>
        </p:spPr>
      </p:pic>
      <p:pic>
        <p:nvPicPr>
          <p:cNvPr id="48" name="Graphic 47" descr="Bullseye">
            <a:extLst>
              <a:ext uri="{FF2B5EF4-FFF2-40B4-BE49-F238E27FC236}">
                <a16:creationId xmlns:a16="http://schemas.microsoft.com/office/drawing/2014/main" id="{983103C2-C68B-45E5-B40A-4DBD57B9770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561941" y="4176678"/>
            <a:ext cx="792000" cy="792000"/>
          </a:xfrm>
          <a:prstGeom prst="rect">
            <a:avLst/>
          </a:prstGeom>
        </p:spPr>
      </p:pic>
      <p:pic>
        <p:nvPicPr>
          <p:cNvPr id="50" name="Graphic 49" descr="Head with gears">
            <a:extLst>
              <a:ext uri="{FF2B5EF4-FFF2-40B4-BE49-F238E27FC236}">
                <a16:creationId xmlns:a16="http://schemas.microsoft.com/office/drawing/2014/main" id="{C725F954-E50E-4009-9EDF-FF75A8E77EB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038382" y="4694697"/>
            <a:ext cx="648000" cy="648000"/>
          </a:xfrm>
          <a:prstGeom prst="rect">
            <a:avLst/>
          </a:prstGeom>
        </p:spPr>
      </p:pic>
      <p:pic>
        <p:nvPicPr>
          <p:cNvPr id="52" name="Graphic 51" descr="Lightbulb">
            <a:extLst>
              <a:ext uri="{FF2B5EF4-FFF2-40B4-BE49-F238E27FC236}">
                <a16:creationId xmlns:a16="http://schemas.microsoft.com/office/drawing/2014/main" id="{644A6965-E9E6-4D24-BCEC-5F0230CC29E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685524" y="4845048"/>
            <a:ext cx="684000" cy="684000"/>
          </a:xfrm>
          <a:prstGeom prst="rect">
            <a:avLst/>
          </a:prstGeom>
        </p:spPr>
      </p:pic>
      <p:pic>
        <p:nvPicPr>
          <p:cNvPr id="54" name="Graphic 53" descr="Gears">
            <a:extLst>
              <a:ext uri="{FF2B5EF4-FFF2-40B4-BE49-F238E27FC236}">
                <a16:creationId xmlns:a16="http://schemas.microsoft.com/office/drawing/2014/main" id="{BAADF975-CF83-4BD2-A296-1C3D9BAD32B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7543941" y="5464459"/>
            <a:ext cx="828000" cy="828000"/>
          </a:xfrm>
          <a:prstGeom prst="rect">
            <a:avLst/>
          </a:prstGeom>
        </p:spPr>
      </p:pic>
      <p:pic>
        <p:nvPicPr>
          <p:cNvPr id="56" name="Graphic 55" descr="Single gear">
            <a:extLst>
              <a:ext uri="{FF2B5EF4-FFF2-40B4-BE49-F238E27FC236}">
                <a16:creationId xmlns:a16="http://schemas.microsoft.com/office/drawing/2014/main" id="{E2571262-DD58-4465-B1D0-D5BBFFB63D2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407558" y="4270226"/>
            <a:ext cx="720000" cy="720000"/>
          </a:xfrm>
          <a:prstGeom prst="rect">
            <a:avLst/>
          </a:prstGeom>
        </p:spPr>
      </p:pic>
      <p:sp>
        <p:nvSpPr>
          <p:cNvPr id="57" name="Oval 56">
            <a:extLst>
              <a:ext uri="{FF2B5EF4-FFF2-40B4-BE49-F238E27FC236}">
                <a16:creationId xmlns:a16="http://schemas.microsoft.com/office/drawing/2014/main" id="{01870DAE-5CEA-40C8-BF04-AFE5BAFB3231}"/>
              </a:ext>
            </a:extLst>
          </p:cNvPr>
          <p:cNvSpPr/>
          <p:nvPr/>
        </p:nvSpPr>
        <p:spPr>
          <a:xfrm>
            <a:off x="2855758" y="744333"/>
            <a:ext cx="288000" cy="289605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6DA9B0CE-0C64-4703-8748-DE8C4B39C72F}"/>
              </a:ext>
            </a:extLst>
          </p:cNvPr>
          <p:cNvSpPr/>
          <p:nvPr/>
        </p:nvSpPr>
        <p:spPr>
          <a:xfrm>
            <a:off x="5337691" y="3211531"/>
            <a:ext cx="288000" cy="289605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050B2848-61A4-4881-B128-4B3848967157}"/>
              </a:ext>
            </a:extLst>
          </p:cNvPr>
          <p:cNvSpPr/>
          <p:nvPr/>
        </p:nvSpPr>
        <p:spPr>
          <a:xfrm>
            <a:off x="356305" y="3165765"/>
            <a:ext cx="288000" cy="289605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DFA0F674-FF94-4007-8577-FE1D47F3DD99}"/>
              </a:ext>
            </a:extLst>
          </p:cNvPr>
          <p:cNvSpPr/>
          <p:nvPr/>
        </p:nvSpPr>
        <p:spPr>
          <a:xfrm>
            <a:off x="2855758" y="5767981"/>
            <a:ext cx="288000" cy="289605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310A7610-67CB-4B76-8E9D-5CD85C5008B8}"/>
              </a:ext>
            </a:extLst>
          </p:cNvPr>
          <p:cNvSpPr/>
          <p:nvPr/>
        </p:nvSpPr>
        <p:spPr>
          <a:xfrm>
            <a:off x="819716" y="1214678"/>
            <a:ext cx="4364016" cy="4364016"/>
          </a:xfrm>
          <a:prstGeom prst="ellipse">
            <a:avLst/>
          </a:prstGeom>
          <a:noFill/>
          <a:ln w="19050">
            <a:solidFill>
              <a:schemeClr val="bg1">
                <a:lumMod val="75000"/>
              </a:schemeClr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D45AD063-B53E-49C6-84AD-46118BD81B86}"/>
              </a:ext>
            </a:extLst>
          </p:cNvPr>
          <p:cNvSpPr/>
          <p:nvPr/>
        </p:nvSpPr>
        <p:spPr>
          <a:xfrm>
            <a:off x="886340" y="1285586"/>
            <a:ext cx="4226836" cy="4226836"/>
          </a:xfrm>
          <a:prstGeom prst="ellips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64" name="Graphic 63" descr="Filter">
            <a:extLst>
              <a:ext uri="{FF2B5EF4-FFF2-40B4-BE49-F238E27FC236}">
                <a16:creationId xmlns:a16="http://schemas.microsoft.com/office/drawing/2014/main" id="{DDF369CF-D0E1-471C-A829-57751654C79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587660" y="315442"/>
            <a:ext cx="756000" cy="756000"/>
          </a:xfrm>
          <a:prstGeom prst="rect">
            <a:avLst/>
          </a:prstGeom>
        </p:spPr>
      </p:pic>
      <p:sp>
        <p:nvSpPr>
          <p:cNvPr id="65" name="Oval 64">
            <a:extLst>
              <a:ext uri="{FF2B5EF4-FFF2-40B4-BE49-F238E27FC236}">
                <a16:creationId xmlns:a16="http://schemas.microsoft.com/office/drawing/2014/main" id="{519D6E17-68AD-42F2-B769-CE296749D400}"/>
              </a:ext>
            </a:extLst>
          </p:cNvPr>
          <p:cNvSpPr/>
          <p:nvPr/>
        </p:nvSpPr>
        <p:spPr>
          <a:xfrm>
            <a:off x="3627446" y="5115048"/>
            <a:ext cx="144000" cy="144000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0B19077D-3D33-477D-92DE-4352871E95E2}"/>
              </a:ext>
            </a:extLst>
          </p:cNvPr>
          <p:cNvSpPr/>
          <p:nvPr/>
        </p:nvSpPr>
        <p:spPr>
          <a:xfrm>
            <a:off x="4070799" y="4874697"/>
            <a:ext cx="144000" cy="144000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D6E2218F-CBD4-4E2E-9B0E-06B299AF2644}"/>
              </a:ext>
            </a:extLst>
          </p:cNvPr>
          <p:cNvSpPr/>
          <p:nvPr/>
        </p:nvSpPr>
        <p:spPr>
          <a:xfrm>
            <a:off x="4402185" y="4533435"/>
            <a:ext cx="144000" cy="144000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72" name="Graphic 71" descr="Target Audience">
            <a:extLst>
              <a:ext uri="{FF2B5EF4-FFF2-40B4-BE49-F238E27FC236}">
                <a16:creationId xmlns:a16="http://schemas.microsoft.com/office/drawing/2014/main" id="{DD288A5C-49F5-4D55-ACF3-3C621C63BECE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2397231" y="1093974"/>
            <a:ext cx="1184733" cy="1184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2245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Oval 84">
            <a:extLst>
              <a:ext uri="{FF2B5EF4-FFF2-40B4-BE49-F238E27FC236}">
                <a16:creationId xmlns:a16="http://schemas.microsoft.com/office/drawing/2014/main" id="{2F818B14-EFC5-4992-BFC2-7E986D442EB8}"/>
              </a:ext>
            </a:extLst>
          </p:cNvPr>
          <p:cNvSpPr/>
          <p:nvPr/>
        </p:nvSpPr>
        <p:spPr>
          <a:xfrm>
            <a:off x="2755900" y="2413000"/>
            <a:ext cx="5168900" cy="1270000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6" name="Isosceles Triangle 85">
            <a:extLst>
              <a:ext uri="{FF2B5EF4-FFF2-40B4-BE49-F238E27FC236}">
                <a16:creationId xmlns:a16="http://schemas.microsoft.com/office/drawing/2014/main" id="{F1C575EC-52B8-47F2-A4F1-A3D60B70F1C8}"/>
              </a:ext>
            </a:extLst>
          </p:cNvPr>
          <p:cNvSpPr/>
          <p:nvPr/>
        </p:nvSpPr>
        <p:spPr>
          <a:xfrm rot="5400000">
            <a:off x="4801038" y="3429000"/>
            <a:ext cx="558800" cy="4817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324733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896E555F-750F-4C86-B0ED-6816D08EB434}"/>
              </a:ext>
            </a:extLst>
          </p:cNvPr>
          <p:cNvSpPr/>
          <p:nvPr/>
        </p:nvSpPr>
        <p:spPr>
          <a:xfrm rot="5400000">
            <a:off x="7722870" y="3196113"/>
            <a:ext cx="883920" cy="4975860"/>
          </a:xfrm>
          <a:custGeom>
            <a:avLst/>
            <a:gdLst>
              <a:gd name="connsiteX0" fmla="*/ 0 w 883920"/>
              <a:gd name="connsiteY0" fmla="*/ 762000 h 4975860"/>
              <a:gd name="connsiteX1" fmla="*/ 441960 w 883920"/>
              <a:gd name="connsiteY1" fmla="*/ 0 h 4975860"/>
              <a:gd name="connsiteX2" fmla="*/ 883920 w 883920"/>
              <a:gd name="connsiteY2" fmla="*/ 762000 h 4975860"/>
              <a:gd name="connsiteX3" fmla="*/ 680085 w 883920"/>
              <a:gd name="connsiteY3" fmla="*/ 762000 h 4975860"/>
              <a:gd name="connsiteX4" fmla="*/ 680085 w 883920"/>
              <a:gd name="connsiteY4" fmla="*/ 4896483 h 4975860"/>
              <a:gd name="connsiteX5" fmla="*/ 600708 w 883920"/>
              <a:gd name="connsiteY5" fmla="*/ 4975860 h 4975860"/>
              <a:gd name="connsiteX6" fmla="*/ 283212 w 883920"/>
              <a:gd name="connsiteY6" fmla="*/ 4975860 h 4975860"/>
              <a:gd name="connsiteX7" fmla="*/ 203835 w 883920"/>
              <a:gd name="connsiteY7" fmla="*/ 4896483 h 4975860"/>
              <a:gd name="connsiteX8" fmla="*/ 203835 w 883920"/>
              <a:gd name="connsiteY8" fmla="*/ 762000 h 4975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83920" h="4975860">
                <a:moveTo>
                  <a:pt x="0" y="762000"/>
                </a:moveTo>
                <a:lnTo>
                  <a:pt x="441960" y="0"/>
                </a:lnTo>
                <a:lnTo>
                  <a:pt x="883920" y="762000"/>
                </a:lnTo>
                <a:lnTo>
                  <a:pt x="680085" y="762000"/>
                </a:lnTo>
                <a:lnTo>
                  <a:pt x="680085" y="4896483"/>
                </a:lnTo>
                <a:cubicBezTo>
                  <a:pt x="680085" y="4940322"/>
                  <a:pt x="644547" y="4975860"/>
                  <a:pt x="600708" y="4975860"/>
                </a:cubicBezTo>
                <a:lnTo>
                  <a:pt x="283212" y="4975860"/>
                </a:lnTo>
                <a:cubicBezTo>
                  <a:pt x="239373" y="4975860"/>
                  <a:pt x="203835" y="4940322"/>
                  <a:pt x="203835" y="4896483"/>
                </a:cubicBezTo>
                <a:lnTo>
                  <a:pt x="203835" y="76200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FC736AC8-4906-443B-BD3D-9EE3FA41FEB7}"/>
              </a:ext>
            </a:extLst>
          </p:cNvPr>
          <p:cNvSpPr/>
          <p:nvPr/>
        </p:nvSpPr>
        <p:spPr>
          <a:xfrm>
            <a:off x="3130518" y="287884"/>
            <a:ext cx="5623075" cy="5634284"/>
          </a:xfrm>
          <a:custGeom>
            <a:avLst/>
            <a:gdLst>
              <a:gd name="connsiteX0" fmla="*/ 2805187 w 5623075"/>
              <a:gd name="connsiteY0" fmla="*/ 7 h 5634284"/>
              <a:gd name="connsiteX1" fmla="*/ 5623068 w 5623075"/>
              <a:gd name="connsiteY1" fmla="*/ 2821407 h 5634284"/>
              <a:gd name="connsiteX2" fmla="*/ 2817889 w 5623075"/>
              <a:gd name="connsiteY2" fmla="*/ 5630106 h 5634284"/>
              <a:gd name="connsiteX3" fmla="*/ 2716690 w 5623075"/>
              <a:gd name="connsiteY3" fmla="*/ 5626677 h 5634284"/>
              <a:gd name="connsiteX4" fmla="*/ 2709719 w 5623075"/>
              <a:gd name="connsiteY4" fmla="*/ 5629156 h 5634284"/>
              <a:gd name="connsiteX5" fmla="*/ 2665328 w 5623075"/>
              <a:gd name="connsiteY5" fmla="*/ 5634284 h 5634284"/>
              <a:gd name="connsiteX6" fmla="*/ 2445063 w 5623075"/>
              <a:gd name="connsiteY6" fmla="*/ 5381871 h 5634284"/>
              <a:gd name="connsiteX7" fmla="*/ 2665328 w 5623075"/>
              <a:gd name="connsiteY7" fmla="*/ 5129458 h 5634284"/>
              <a:gd name="connsiteX8" fmla="*/ 2674970 w 5623075"/>
              <a:gd name="connsiteY8" fmla="*/ 5130572 h 5634284"/>
              <a:gd name="connsiteX9" fmla="*/ 2674970 w 5623075"/>
              <a:gd name="connsiteY9" fmla="*/ 5129589 h 5634284"/>
              <a:gd name="connsiteX10" fmla="*/ 2816777 w 5623075"/>
              <a:gd name="connsiteY10" fmla="*/ 5137079 h 5634284"/>
              <a:gd name="connsiteX11" fmla="*/ 5130657 w 5623075"/>
              <a:gd name="connsiteY11" fmla="*/ 2820296 h 5634284"/>
              <a:gd name="connsiteX12" fmla="*/ 2806299 w 5623075"/>
              <a:gd name="connsiteY12" fmla="*/ 493034 h 5634284"/>
              <a:gd name="connsiteX13" fmla="*/ 492417 w 5623075"/>
              <a:gd name="connsiteY13" fmla="*/ 2809817 h 5634284"/>
              <a:gd name="connsiteX14" fmla="*/ 723379 w 5623075"/>
              <a:gd name="connsiteY14" fmla="*/ 3817027 h 5634284"/>
              <a:gd name="connsiteX15" fmla="*/ 723765 w 5623075"/>
              <a:gd name="connsiteY15" fmla="*/ 3817757 h 5634284"/>
              <a:gd name="connsiteX16" fmla="*/ 1006817 w 5623075"/>
              <a:gd name="connsiteY16" fmla="*/ 3602449 h 5634284"/>
              <a:gd name="connsiteX17" fmla="*/ 1166167 w 5623075"/>
              <a:gd name="connsiteY17" fmla="*/ 4853010 h 5634284"/>
              <a:gd name="connsiteX18" fmla="*/ 3520 w 5623075"/>
              <a:gd name="connsiteY18" fmla="*/ 4365623 h 5634284"/>
              <a:gd name="connsiteX19" fmla="*/ 327837 w 5623075"/>
              <a:gd name="connsiteY19" fmla="*/ 4118926 h 5634284"/>
              <a:gd name="connsiteX20" fmla="*/ 265313 w 5623075"/>
              <a:gd name="connsiteY20" fmla="*/ 3998869 h 5634284"/>
              <a:gd name="connsiteX21" fmla="*/ 7 w 5623075"/>
              <a:gd name="connsiteY21" fmla="*/ 2808705 h 5634284"/>
              <a:gd name="connsiteX22" fmla="*/ 2805187 w 5623075"/>
              <a:gd name="connsiteY22" fmla="*/ 7 h 5634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623075" h="5634284">
                <a:moveTo>
                  <a:pt x="2805187" y="7"/>
                </a:moveTo>
                <a:cubicBezTo>
                  <a:pt x="4357953" y="3515"/>
                  <a:pt x="5619561" y="1266699"/>
                  <a:pt x="5623068" y="2821407"/>
                </a:cubicBezTo>
                <a:cubicBezTo>
                  <a:pt x="5626577" y="4376117"/>
                  <a:pt x="4370655" y="5633614"/>
                  <a:pt x="2817889" y="5630106"/>
                </a:cubicBezTo>
                <a:lnTo>
                  <a:pt x="2716690" y="5626677"/>
                </a:lnTo>
                <a:lnTo>
                  <a:pt x="2709719" y="5629156"/>
                </a:lnTo>
                <a:cubicBezTo>
                  <a:pt x="2695381" y="5632519"/>
                  <a:pt x="2680534" y="5634284"/>
                  <a:pt x="2665328" y="5634284"/>
                </a:cubicBezTo>
                <a:cubicBezTo>
                  <a:pt x="2543679" y="5634284"/>
                  <a:pt x="2445063" y="5521275"/>
                  <a:pt x="2445063" y="5381871"/>
                </a:cubicBezTo>
                <a:cubicBezTo>
                  <a:pt x="2445063" y="5242467"/>
                  <a:pt x="2543679" y="5129458"/>
                  <a:pt x="2665328" y="5129458"/>
                </a:cubicBezTo>
                <a:lnTo>
                  <a:pt x="2674970" y="5130572"/>
                </a:lnTo>
                <a:lnTo>
                  <a:pt x="2674970" y="5129589"/>
                </a:lnTo>
                <a:lnTo>
                  <a:pt x="2816777" y="5137079"/>
                </a:lnTo>
                <a:cubicBezTo>
                  <a:pt x="4097591" y="5139973"/>
                  <a:pt x="5133551" y="4102713"/>
                  <a:pt x="5130657" y="2820296"/>
                </a:cubicBezTo>
                <a:cubicBezTo>
                  <a:pt x="5127765" y="1537878"/>
                  <a:pt x="4087113" y="495927"/>
                  <a:pt x="2806299" y="493034"/>
                </a:cubicBezTo>
                <a:cubicBezTo>
                  <a:pt x="1525483" y="490142"/>
                  <a:pt x="489524" y="1527399"/>
                  <a:pt x="492417" y="2809817"/>
                </a:cubicBezTo>
                <a:cubicBezTo>
                  <a:pt x="493231" y="3170497"/>
                  <a:pt x="576132" y="3512156"/>
                  <a:pt x="723379" y="3817027"/>
                </a:cubicBezTo>
                <a:lnTo>
                  <a:pt x="723765" y="3817757"/>
                </a:lnTo>
                <a:lnTo>
                  <a:pt x="1006817" y="3602449"/>
                </a:lnTo>
                <a:lnTo>
                  <a:pt x="1166167" y="4853010"/>
                </a:lnTo>
                <a:lnTo>
                  <a:pt x="3520" y="4365623"/>
                </a:lnTo>
                <a:lnTo>
                  <a:pt x="327837" y="4118926"/>
                </a:lnTo>
                <a:lnTo>
                  <a:pt x="265313" y="3998869"/>
                </a:lnTo>
                <a:cubicBezTo>
                  <a:pt x="95990" y="3637140"/>
                  <a:pt x="965" y="3233821"/>
                  <a:pt x="7" y="2808705"/>
                </a:cubicBezTo>
                <a:cubicBezTo>
                  <a:pt x="-3501" y="1253997"/>
                  <a:pt x="1252420" y="-3500"/>
                  <a:pt x="2805187" y="7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892F78CD-17FF-4242-B5BA-45263149AD34}"/>
              </a:ext>
            </a:extLst>
          </p:cNvPr>
          <p:cNvSpPr/>
          <p:nvPr/>
        </p:nvSpPr>
        <p:spPr>
          <a:xfrm>
            <a:off x="5849257" y="5529943"/>
            <a:ext cx="246743" cy="246743"/>
          </a:xfrm>
          <a:prstGeom prst="ellipse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6744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0091 4.44444E-6 C 0.11563 4.44444E-6 0.2125 -0.16945 0.2125 -0.37755 C 0.2125 -0.58565 0.11563 -0.75209 -0.00091 -0.75209 C -0.11992 -0.75209 -0.21276 -0.58565 -0.21276 -0.37755 C -0.20677 -0.32223 -0.19739 -0.25093 -0.1875 -0.20764 C -0.1776 -0.16366 -0.16406 -0.1338 -0.15612 -0.11899 " pathEditMode="fixed" rAng="0" ptsTypes="AAAAAA">
                                      <p:cBhvr>
                                        <p:cTn id="6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-37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alpha val="84000"/>
                <a:lumMod val="0"/>
                <a:lumOff val="100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8D21B6A9-8690-45BD-9185-5A33B720B5FE}"/>
              </a:ext>
            </a:extLst>
          </p:cNvPr>
          <p:cNvSpPr/>
          <p:nvPr/>
        </p:nvSpPr>
        <p:spPr>
          <a:xfrm>
            <a:off x="2917371" y="250367"/>
            <a:ext cx="3178629" cy="3178629"/>
          </a:xfrm>
          <a:custGeom>
            <a:avLst/>
            <a:gdLst>
              <a:gd name="connsiteX0" fmla="*/ 3178629 w 3178629"/>
              <a:gd name="connsiteY0" fmla="*/ 0 h 3178629"/>
              <a:gd name="connsiteX1" fmla="*/ 3178629 w 3178629"/>
              <a:gd name="connsiteY1" fmla="*/ 474379 h 3178629"/>
              <a:gd name="connsiteX2" fmla="*/ 474379 w 3178629"/>
              <a:gd name="connsiteY2" fmla="*/ 3178629 h 3178629"/>
              <a:gd name="connsiteX3" fmla="*/ 0 w 3178629"/>
              <a:gd name="connsiteY3" fmla="*/ 3178629 h 3178629"/>
              <a:gd name="connsiteX4" fmla="*/ 3178629 w 3178629"/>
              <a:gd name="connsiteY4" fmla="*/ 0 h 3178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78629" h="3178629">
                <a:moveTo>
                  <a:pt x="3178629" y="0"/>
                </a:moveTo>
                <a:lnTo>
                  <a:pt x="3178629" y="474379"/>
                </a:lnTo>
                <a:cubicBezTo>
                  <a:pt x="1685113" y="474379"/>
                  <a:pt x="474379" y="1685113"/>
                  <a:pt x="474379" y="3178629"/>
                </a:cubicBezTo>
                <a:lnTo>
                  <a:pt x="0" y="3178629"/>
                </a:lnTo>
                <a:cubicBezTo>
                  <a:pt x="0" y="1423121"/>
                  <a:pt x="1423121" y="0"/>
                  <a:pt x="3178629" y="0"/>
                </a:cubicBezTo>
                <a:close/>
              </a:path>
            </a:pathLst>
          </a:custGeom>
          <a:ln>
            <a:gradFill>
              <a:gsLst>
                <a:gs pos="0">
                  <a:schemeClr val="accent1">
                    <a:lumMod val="5000"/>
                    <a:lumOff val="95000"/>
                    <a:alpha val="63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tx1"/>
              </a:solidFill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7A579EAB-695A-4C3A-8459-7CAC6C448442}"/>
              </a:ext>
            </a:extLst>
          </p:cNvPr>
          <p:cNvSpPr/>
          <p:nvPr/>
        </p:nvSpPr>
        <p:spPr>
          <a:xfrm flipH="1" flipV="1">
            <a:off x="3405414" y="724656"/>
            <a:ext cx="5428344" cy="5428344"/>
          </a:xfrm>
          <a:prstGeom prst="ellipse">
            <a:avLst/>
          </a:prstGeom>
          <a:solidFill>
            <a:schemeClr val="bg1"/>
          </a:solidFill>
          <a:ln w="0">
            <a:gradFill flip="none" rotWithShape="1">
              <a:gsLst>
                <a:gs pos="0">
                  <a:schemeClr val="accent3">
                    <a:alpha val="84000"/>
                    <a:lumMod val="0"/>
                    <a:lumOff val="100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scene3d>
            <a:camera prst="orthographicFront"/>
            <a:lightRig rig="threePt" dir="t"/>
          </a:scene3d>
          <a:sp3d>
            <a:bevelT w="152400" h="254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tx1"/>
              </a:solidFill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68F5330E-9C12-403C-A518-43EA283D1010}"/>
              </a:ext>
            </a:extLst>
          </p:cNvPr>
          <p:cNvSpPr/>
          <p:nvPr/>
        </p:nvSpPr>
        <p:spPr>
          <a:xfrm>
            <a:off x="2917371" y="3429001"/>
            <a:ext cx="3178629" cy="3178629"/>
          </a:xfrm>
          <a:custGeom>
            <a:avLst/>
            <a:gdLst>
              <a:gd name="connsiteX0" fmla="*/ 0 w 3178629"/>
              <a:gd name="connsiteY0" fmla="*/ 0 h 3178629"/>
              <a:gd name="connsiteX1" fmla="*/ 474379 w 3178629"/>
              <a:gd name="connsiteY1" fmla="*/ 0 h 3178629"/>
              <a:gd name="connsiteX2" fmla="*/ 3178629 w 3178629"/>
              <a:gd name="connsiteY2" fmla="*/ 2704250 h 3178629"/>
              <a:gd name="connsiteX3" fmla="*/ 3178629 w 3178629"/>
              <a:gd name="connsiteY3" fmla="*/ 3178629 h 3178629"/>
              <a:gd name="connsiteX4" fmla="*/ 0 w 3178629"/>
              <a:gd name="connsiteY4" fmla="*/ 0 h 3178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78629" h="3178629">
                <a:moveTo>
                  <a:pt x="0" y="0"/>
                </a:moveTo>
                <a:lnTo>
                  <a:pt x="474379" y="0"/>
                </a:lnTo>
                <a:cubicBezTo>
                  <a:pt x="474379" y="1493516"/>
                  <a:pt x="1685113" y="2704250"/>
                  <a:pt x="3178629" y="2704250"/>
                </a:cubicBezTo>
                <a:lnTo>
                  <a:pt x="3178629" y="3178629"/>
                </a:lnTo>
                <a:cubicBezTo>
                  <a:pt x="1423121" y="3178629"/>
                  <a:pt x="0" y="1755508"/>
                  <a:pt x="0" y="0"/>
                </a:cubicBezTo>
                <a:close/>
              </a:path>
            </a:pathLst>
          </a:custGeom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DB0E13DD-329D-4105-8650-58FCF36FA33C}"/>
              </a:ext>
            </a:extLst>
          </p:cNvPr>
          <p:cNvSpPr/>
          <p:nvPr/>
        </p:nvSpPr>
        <p:spPr>
          <a:xfrm>
            <a:off x="6096000" y="3428998"/>
            <a:ext cx="3178629" cy="3178630"/>
          </a:xfrm>
          <a:custGeom>
            <a:avLst/>
            <a:gdLst>
              <a:gd name="connsiteX0" fmla="*/ 2704250 w 3178629"/>
              <a:gd name="connsiteY0" fmla="*/ 0 h 3178630"/>
              <a:gd name="connsiteX1" fmla="*/ 3178629 w 3178629"/>
              <a:gd name="connsiteY1" fmla="*/ 0 h 3178630"/>
              <a:gd name="connsiteX2" fmla="*/ 3178629 w 3178629"/>
              <a:gd name="connsiteY2" fmla="*/ 2 h 3178630"/>
              <a:gd name="connsiteX3" fmla="*/ 163572 w 3178629"/>
              <a:gd name="connsiteY3" fmla="*/ 3174495 h 3178630"/>
              <a:gd name="connsiteX4" fmla="*/ 38 w 3178629"/>
              <a:gd name="connsiteY4" fmla="*/ 3178630 h 3178630"/>
              <a:gd name="connsiteX5" fmla="*/ 0 w 3178629"/>
              <a:gd name="connsiteY5" fmla="*/ 3178630 h 3178630"/>
              <a:gd name="connsiteX6" fmla="*/ 0 w 3178629"/>
              <a:gd name="connsiteY6" fmla="*/ 2704252 h 3178630"/>
              <a:gd name="connsiteX7" fmla="*/ 2704250 w 3178629"/>
              <a:gd name="connsiteY7" fmla="*/ 2 h 317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78629" h="3178630">
                <a:moveTo>
                  <a:pt x="2704250" y="0"/>
                </a:moveTo>
                <a:lnTo>
                  <a:pt x="3178629" y="0"/>
                </a:lnTo>
                <a:lnTo>
                  <a:pt x="3178629" y="2"/>
                </a:lnTo>
                <a:cubicBezTo>
                  <a:pt x="3178629" y="1700651"/>
                  <a:pt x="1843064" y="3089362"/>
                  <a:pt x="163572" y="3174495"/>
                </a:cubicBezTo>
                <a:lnTo>
                  <a:pt x="38" y="3178630"/>
                </a:lnTo>
                <a:lnTo>
                  <a:pt x="0" y="3178630"/>
                </a:lnTo>
                <a:lnTo>
                  <a:pt x="0" y="2704252"/>
                </a:lnTo>
                <a:cubicBezTo>
                  <a:pt x="1493516" y="2704252"/>
                  <a:pt x="2704250" y="1493518"/>
                  <a:pt x="2704250" y="2"/>
                </a:cubicBezTo>
                <a:close/>
              </a:path>
            </a:pathLst>
          </a:custGeom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A9BEA31-9580-4F84-B520-1C2831A1B242}"/>
              </a:ext>
            </a:extLst>
          </p:cNvPr>
          <p:cNvCxnSpPr>
            <a:stCxn id="4" idx="4"/>
            <a:endCxn id="13" idx="6"/>
          </p:cNvCxnSpPr>
          <p:nvPr/>
        </p:nvCxnSpPr>
        <p:spPr>
          <a:xfrm flipH="1">
            <a:off x="6096000" y="724656"/>
            <a:ext cx="23586" cy="54085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1311C00-3E8D-48A8-93FC-F014725A2F79}"/>
              </a:ext>
            </a:extLst>
          </p:cNvPr>
          <p:cNvCxnSpPr>
            <a:cxnSpLocks/>
            <a:stCxn id="4" idx="6"/>
            <a:endCxn id="13" idx="7"/>
          </p:cNvCxnSpPr>
          <p:nvPr/>
        </p:nvCxnSpPr>
        <p:spPr>
          <a:xfrm flipV="1">
            <a:off x="3405414" y="3429000"/>
            <a:ext cx="5394836" cy="98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8F857105-CBF8-4EF1-A86B-861BAB17FE59}"/>
              </a:ext>
            </a:extLst>
          </p:cNvPr>
          <p:cNvSpPr/>
          <p:nvPr/>
        </p:nvSpPr>
        <p:spPr>
          <a:xfrm flipH="1" flipV="1">
            <a:off x="5242471" y="2561713"/>
            <a:ext cx="1754230" cy="1754230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tx1"/>
              </a:solidFill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07A73E2-6FEC-494B-8271-A2C33705E17A}"/>
              </a:ext>
            </a:extLst>
          </p:cNvPr>
          <p:cNvSpPr/>
          <p:nvPr/>
        </p:nvSpPr>
        <p:spPr>
          <a:xfrm>
            <a:off x="6099266" y="250367"/>
            <a:ext cx="3178629" cy="3178629"/>
          </a:xfrm>
          <a:custGeom>
            <a:avLst/>
            <a:gdLst>
              <a:gd name="connsiteX0" fmla="*/ 1 w 3178629"/>
              <a:gd name="connsiteY0" fmla="*/ 0 h 3178629"/>
              <a:gd name="connsiteX1" fmla="*/ 3174494 w 3178629"/>
              <a:gd name="connsiteY1" fmla="*/ 3015057 h 3178629"/>
              <a:gd name="connsiteX2" fmla="*/ 3178629 w 3178629"/>
              <a:gd name="connsiteY2" fmla="*/ 3178588 h 3178629"/>
              <a:gd name="connsiteX3" fmla="*/ 3178629 w 3178629"/>
              <a:gd name="connsiteY3" fmla="*/ 3178629 h 3178629"/>
              <a:gd name="connsiteX4" fmla="*/ 2704251 w 3178629"/>
              <a:gd name="connsiteY4" fmla="*/ 3178629 h 3178629"/>
              <a:gd name="connsiteX5" fmla="*/ 1 w 3178629"/>
              <a:gd name="connsiteY5" fmla="*/ 474379 h 3178629"/>
              <a:gd name="connsiteX6" fmla="*/ 0 w 3178629"/>
              <a:gd name="connsiteY6" fmla="*/ 474379 h 3178629"/>
              <a:gd name="connsiteX7" fmla="*/ 0 w 3178629"/>
              <a:gd name="connsiteY7" fmla="*/ 0 h 3178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78629" h="3178629">
                <a:moveTo>
                  <a:pt x="1" y="0"/>
                </a:moveTo>
                <a:cubicBezTo>
                  <a:pt x="1700650" y="0"/>
                  <a:pt x="3089360" y="1335566"/>
                  <a:pt x="3174494" y="3015057"/>
                </a:cubicBezTo>
                <a:lnTo>
                  <a:pt x="3178629" y="3178588"/>
                </a:lnTo>
                <a:lnTo>
                  <a:pt x="3178629" y="3178629"/>
                </a:lnTo>
                <a:lnTo>
                  <a:pt x="2704251" y="3178629"/>
                </a:lnTo>
                <a:cubicBezTo>
                  <a:pt x="2704251" y="1685113"/>
                  <a:pt x="1493517" y="474379"/>
                  <a:pt x="1" y="474379"/>
                </a:cubicBezTo>
                <a:lnTo>
                  <a:pt x="0" y="47437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686876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C2E35A46-C382-4E34-B4CE-F2C82EB5EC21}"/>
              </a:ext>
            </a:extLst>
          </p:cNvPr>
          <p:cNvSpPr/>
          <p:nvPr/>
        </p:nvSpPr>
        <p:spPr>
          <a:xfrm>
            <a:off x="226422" y="287382"/>
            <a:ext cx="296092" cy="296092"/>
          </a:xfrm>
          <a:prstGeom prst="ellipse">
            <a:avLst/>
          </a:prstGeom>
          <a:solidFill>
            <a:srgbClr val="008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454415D6-C0A7-47BC-B4D9-C9BB128F5290}"/>
              </a:ext>
            </a:extLst>
          </p:cNvPr>
          <p:cNvSpPr/>
          <p:nvPr/>
        </p:nvSpPr>
        <p:spPr>
          <a:xfrm>
            <a:off x="6408329" y="2393131"/>
            <a:ext cx="2081348" cy="1040674"/>
          </a:xfrm>
          <a:custGeom>
            <a:avLst/>
            <a:gdLst>
              <a:gd name="connsiteX0" fmla="*/ 1040674 w 2081348"/>
              <a:gd name="connsiteY0" fmla="*/ 0 h 1040674"/>
              <a:gd name="connsiteX1" fmla="*/ 2081348 w 2081348"/>
              <a:gd name="connsiteY1" fmla="*/ 1040674 h 1040674"/>
              <a:gd name="connsiteX2" fmla="*/ 1839724 w 2081348"/>
              <a:gd name="connsiteY2" fmla="*/ 1040674 h 1040674"/>
              <a:gd name="connsiteX3" fmla="*/ 1040674 w 2081348"/>
              <a:gd name="connsiteY3" fmla="*/ 241624 h 1040674"/>
              <a:gd name="connsiteX4" fmla="*/ 241624 w 2081348"/>
              <a:gd name="connsiteY4" fmla="*/ 1040674 h 1040674"/>
              <a:gd name="connsiteX5" fmla="*/ 0 w 2081348"/>
              <a:gd name="connsiteY5" fmla="*/ 1040674 h 1040674"/>
              <a:gd name="connsiteX6" fmla="*/ 1040674 w 2081348"/>
              <a:gd name="connsiteY6" fmla="*/ 0 h 1040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81348" h="1040674">
                <a:moveTo>
                  <a:pt x="1040674" y="0"/>
                </a:moveTo>
                <a:cubicBezTo>
                  <a:pt x="1615422" y="0"/>
                  <a:pt x="2081348" y="465926"/>
                  <a:pt x="2081348" y="1040674"/>
                </a:cubicBezTo>
                <a:lnTo>
                  <a:pt x="1839724" y="1040674"/>
                </a:lnTo>
                <a:cubicBezTo>
                  <a:pt x="1839724" y="599371"/>
                  <a:pt x="1481977" y="241624"/>
                  <a:pt x="1040674" y="241624"/>
                </a:cubicBezTo>
                <a:cubicBezTo>
                  <a:pt x="599371" y="241624"/>
                  <a:pt x="241624" y="599371"/>
                  <a:pt x="241624" y="1040674"/>
                </a:cubicBezTo>
                <a:lnTo>
                  <a:pt x="0" y="1040674"/>
                </a:lnTo>
                <a:cubicBezTo>
                  <a:pt x="0" y="465926"/>
                  <a:pt x="465926" y="0"/>
                  <a:pt x="1040674" y="0"/>
                </a:cubicBezTo>
                <a:close/>
              </a:path>
            </a:pathLst>
          </a:custGeom>
          <a:gradFill flip="none" rotWithShape="1">
            <a:gsLst>
              <a:gs pos="44000">
                <a:srgbClr val="588838"/>
              </a:gs>
              <a:gs pos="81000">
                <a:srgbClr val="C00000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dirty="0">
              <a:solidFill>
                <a:schemeClr val="tx1"/>
              </a:solidFill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C7C4F79-0C90-4D2B-AA0B-BE750C8511F8}"/>
              </a:ext>
            </a:extLst>
          </p:cNvPr>
          <p:cNvSpPr/>
          <p:nvPr/>
        </p:nvSpPr>
        <p:spPr>
          <a:xfrm>
            <a:off x="226422" y="805543"/>
            <a:ext cx="296092" cy="296092"/>
          </a:xfrm>
          <a:prstGeom prst="ellipse">
            <a:avLst/>
          </a:prstGeom>
          <a:solidFill>
            <a:srgbClr val="6538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A964109-3377-4F33-AAFF-D7AAC1558E92}"/>
              </a:ext>
            </a:extLst>
          </p:cNvPr>
          <p:cNvSpPr/>
          <p:nvPr/>
        </p:nvSpPr>
        <p:spPr>
          <a:xfrm>
            <a:off x="226422" y="1323704"/>
            <a:ext cx="296092" cy="296092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DCD1EE0-232A-43A3-A55F-BBB959610E22}"/>
              </a:ext>
            </a:extLst>
          </p:cNvPr>
          <p:cNvSpPr/>
          <p:nvPr/>
        </p:nvSpPr>
        <p:spPr>
          <a:xfrm>
            <a:off x="226422" y="1841865"/>
            <a:ext cx="296092" cy="296092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7183A9FA-68D9-43BD-8D78-38854D6EF50D}"/>
              </a:ext>
            </a:extLst>
          </p:cNvPr>
          <p:cNvSpPr/>
          <p:nvPr/>
        </p:nvSpPr>
        <p:spPr>
          <a:xfrm>
            <a:off x="892628" y="2374453"/>
            <a:ext cx="2081348" cy="2081348"/>
          </a:xfrm>
          <a:custGeom>
            <a:avLst/>
            <a:gdLst>
              <a:gd name="connsiteX0" fmla="*/ 1040674 w 2081348"/>
              <a:gd name="connsiteY0" fmla="*/ 0 h 2081348"/>
              <a:gd name="connsiteX1" fmla="*/ 1040674 w 2081348"/>
              <a:gd name="connsiteY1" fmla="*/ 241624 h 2081348"/>
              <a:gd name="connsiteX2" fmla="*/ 241624 w 2081348"/>
              <a:gd name="connsiteY2" fmla="*/ 1040674 h 2081348"/>
              <a:gd name="connsiteX3" fmla="*/ 1040674 w 2081348"/>
              <a:gd name="connsiteY3" fmla="*/ 1839724 h 2081348"/>
              <a:gd name="connsiteX4" fmla="*/ 1839724 w 2081348"/>
              <a:gd name="connsiteY4" fmla="*/ 1040674 h 2081348"/>
              <a:gd name="connsiteX5" fmla="*/ 2081348 w 2081348"/>
              <a:gd name="connsiteY5" fmla="*/ 1040674 h 2081348"/>
              <a:gd name="connsiteX6" fmla="*/ 1040674 w 2081348"/>
              <a:gd name="connsiteY6" fmla="*/ 2081348 h 2081348"/>
              <a:gd name="connsiteX7" fmla="*/ 0 w 2081348"/>
              <a:gd name="connsiteY7" fmla="*/ 1040674 h 2081348"/>
              <a:gd name="connsiteX8" fmla="*/ 1040674 w 2081348"/>
              <a:gd name="connsiteY8" fmla="*/ 0 h 2081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81348" h="2081348">
                <a:moveTo>
                  <a:pt x="1040674" y="0"/>
                </a:moveTo>
                <a:lnTo>
                  <a:pt x="1040674" y="241624"/>
                </a:lnTo>
                <a:cubicBezTo>
                  <a:pt x="599371" y="241624"/>
                  <a:pt x="241624" y="599371"/>
                  <a:pt x="241624" y="1040674"/>
                </a:cubicBezTo>
                <a:cubicBezTo>
                  <a:pt x="241624" y="1481977"/>
                  <a:pt x="599371" y="1839724"/>
                  <a:pt x="1040674" y="1839724"/>
                </a:cubicBezTo>
                <a:cubicBezTo>
                  <a:pt x="1481977" y="1839724"/>
                  <a:pt x="1839724" y="1481977"/>
                  <a:pt x="1839724" y="1040674"/>
                </a:cubicBezTo>
                <a:lnTo>
                  <a:pt x="2081348" y="1040674"/>
                </a:lnTo>
                <a:cubicBezTo>
                  <a:pt x="2081348" y="1615422"/>
                  <a:pt x="1615422" y="2081348"/>
                  <a:pt x="1040674" y="2081348"/>
                </a:cubicBezTo>
                <a:cubicBezTo>
                  <a:pt x="465926" y="2081348"/>
                  <a:pt x="0" y="1615422"/>
                  <a:pt x="0" y="1040674"/>
                </a:cubicBezTo>
                <a:cubicBezTo>
                  <a:pt x="0" y="465926"/>
                  <a:pt x="465926" y="0"/>
                  <a:pt x="1040674" y="0"/>
                </a:cubicBezTo>
                <a:close/>
              </a:path>
            </a:pathLst>
          </a:custGeom>
          <a:gradFill flip="none" rotWithShape="1">
            <a:gsLst>
              <a:gs pos="0">
                <a:srgbClr val="008080"/>
              </a:gs>
              <a:gs pos="83000">
                <a:srgbClr val="6538A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solidFill>
                <a:schemeClr val="tx1"/>
              </a:solidFill>
            </a:endParaRPr>
          </a:p>
        </p:txBody>
      </p:sp>
      <p:sp>
        <p:nvSpPr>
          <p:cNvPr id="14" name="Circle: Hollow 13">
            <a:extLst>
              <a:ext uri="{FF2B5EF4-FFF2-40B4-BE49-F238E27FC236}">
                <a16:creationId xmlns:a16="http://schemas.microsoft.com/office/drawing/2014/main" id="{B27D779B-48C0-4AB8-806A-CC0F587F7AA0}"/>
              </a:ext>
            </a:extLst>
          </p:cNvPr>
          <p:cNvSpPr/>
          <p:nvPr/>
        </p:nvSpPr>
        <p:spPr>
          <a:xfrm>
            <a:off x="10082348" y="50071"/>
            <a:ext cx="2081348" cy="2081348"/>
          </a:xfrm>
          <a:prstGeom prst="donut">
            <a:avLst>
              <a:gd name="adj" fmla="val 1160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solidFill>
                <a:schemeClr val="tx1"/>
              </a:solidFill>
            </a:endParaRP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E598E29C-69E6-4367-821E-6705DA7D9503}"/>
              </a:ext>
            </a:extLst>
          </p:cNvPr>
          <p:cNvSpPr/>
          <p:nvPr/>
        </p:nvSpPr>
        <p:spPr>
          <a:xfrm>
            <a:off x="2730137" y="2379627"/>
            <a:ext cx="2081348" cy="1040674"/>
          </a:xfrm>
          <a:custGeom>
            <a:avLst/>
            <a:gdLst>
              <a:gd name="connsiteX0" fmla="*/ 1040674 w 2081348"/>
              <a:gd name="connsiteY0" fmla="*/ 0 h 1040674"/>
              <a:gd name="connsiteX1" fmla="*/ 2081348 w 2081348"/>
              <a:gd name="connsiteY1" fmla="*/ 1040674 h 1040674"/>
              <a:gd name="connsiteX2" fmla="*/ 1839724 w 2081348"/>
              <a:gd name="connsiteY2" fmla="*/ 1040674 h 1040674"/>
              <a:gd name="connsiteX3" fmla="*/ 1040674 w 2081348"/>
              <a:gd name="connsiteY3" fmla="*/ 241624 h 1040674"/>
              <a:gd name="connsiteX4" fmla="*/ 241624 w 2081348"/>
              <a:gd name="connsiteY4" fmla="*/ 1040674 h 1040674"/>
              <a:gd name="connsiteX5" fmla="*/ 0 w 2081348"/>
              <a:gd name="connsiteY5" fmla="*/ 1040674 h 1040674"/>
              <a:gd name="connsiteX6" fmla="*/ 1040674 w 2081348"/>
              <a:gd name="connsiteY6" fmla="*/ 0 h 1040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81348" h="1040674">
                <a:moveTo>
                  <a:pt x="1040674" y="0"/>
                </a:moveTo>
                <a:cubicBezTo>
                  <a:pt x="1615422" y="0"/>
                  <a:pt x="2081348" y="465926"/>
                  <a:pt x="2081348" y="1040674"/>
                </a:cubicBezTo>
                <a:lnTo>
                  <a:pt x="1839724" y="1040674"/>
                </a:lnTo>
                <a:cubicBezTo>
                  <a:pt x="1839724" y="599371"/>
                  <a:pt x="1481977" y="241624"/>
                  <a:pt x="1040674" y="241624"/>
                </a:cubicBezTo>
                <a:cubicBezTo>
                  <a:pt x="599371" y="241624"/>
                  <a:pt x="241624" y="599371"/>
                  <a:pt x="241624" y="1040674"/>
                </a:cubicBezTo>
                <a:lnTo>
                  <a:pt x="0" y="1040674"/>
                </a:lnTo>
                <a:cubicBezTo>
                  <a:pt x="0" y="465926"/>
                  <a:pt x="465926" y="0"/>
                  <a:pt x="1040674" y="0"/>
                </a:cubicBezTo>
                <a:close/>
              </a:path>
            </a:pathLst>
          </a:custGeom>
          <a:gradFill flip="none" rotWithShape="1">
            <a:gsLst>
              <a:gs pos="35000">
                <a:srgbClr val="6538A2"/>
              </a:gs>
              <a:gs pos="81000">
                <a:srgbClr val="FFC000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dirty="0">
              <a:solidFill>
                <a:schemeClr val="tx1"/>
              </a:solidFill>
            </a:endParaRP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30543969-E8A1-419E-9590-2EB2C378C6ED}"/>
              </a:ext>
            </a:extLst>
          </p:cNvPr>
          <p:cNvSpPr/>
          <p:nvPr/>
        </p:nvSpPr>
        <p:spPr>
          <a:xfrm rot="10800000">
            <a:off x="4567646" y="3420301"/>
            <a:ext cx="2081348" cy="1040674"/>
          </a:xfrm>
          <a:custGeom>
            <a:avLst/>
            <a:gdLst>
              <a:gd name="connsiteX0" fmla="*/ 1040674 w 2081348"/>
              <a:gd name="connsiteY0" fmla="*/ 0 h 1040674"/>
              <a:gd name="connsiteX1" fmla="*/ 2081348 w 2081348"/>
              <a:gd name="connsiteY1" fmla="*/ 1040674 h 1040674"/>
              <a:gd name="connsiteX2" fmla="*/ 1839724 w 2081348"/>
              <a:gd name="connsiteY2" fmla="*/ 1040674 h 1040674"/>
              <a:gd name="connsiteX3" fmla="*/ 1040674 w 2081348"/>
              <a:gd name="connsiteY3" fmla="*/ 241624 h 1040674"/>
              <a:gd name="connsiteX4" fmla="*/ 241624 w 2081348"/>
              <a:gd name="connsiteY4" fmla="*/ 1040674 h 1040674"/>
              <a:gd name="connsiteX5" fmla="*/ 0 w 2081348"/>
              <a:gd name="connsiteY5" fmla="*/ 1040674 h 1040674"/>
              <a:gd name="connsiteX6" fmla="*/ 1040674 w 2081348"/>
              <a:gd name="connsiteY6" fmla="*/ 0 h 1040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81348" h="1040674">
                <a:moveTo>
                  <a:pt x="1040674" y="0"/>
                </a:moveTo>
                <a:cubicBezTo>
                  <a:pt x="1615422" y="0"/>
                  <a:pt x="2081348" y="465926"/>
                  <a:pt x="2081348" y="1040674"/>
                </a:cubicBezTo>
                <a:lnTo>
                  <a:pt x="1839724" y="1040674"/>
                </a:lnTo>
                <a:cubicBezTo>
                  <a:pt x="1839724" y="599371"/>
                  <a:pt x="1481977" y="241624"/>
                  <a:pt x="1040674" y="241624"/>
                </a:cubicBezTo>
                <a:cubicBezTo>
                  <a:pt x="599371" y="241624"/>
                  <a:pt x="241624" y="599371"/>
                  <a:pt x="241624" y="1040674"/>
                </a:cubicBezTo>
                <a:lnTo>
                  <a:pt x="0" y="1040674"/>
                </a:lnTo>
                <a:cubicBezTo>
                  <a:pt x="0" y="465926"/>
                  <a:pt x="465926" y="0"/>
                  <a:pt x="1040674" y="0"/>
                </a:cubicBezTo>
                <a:close/>
              </a:path>
            </a:pathLst>
          </a:custGeom>
          <a:gradFill flip="none" rotWithShape="1">
            <a:gsLst>
              <a:gs pos="33000">
                <a:srgbClr val="588838"/>
              </a:gs>
              <a:gs pos="81000">
                <a:srgbClr val="FFC000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dirty="0">
              <a:solidFill>
                <a:schemeClr val="tx1"/>
              </a:solidFill>
            </a:endParaRP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24ACD60B-366D-4EB9-AD7A-0066BB05E063}"/>
              </a:ext>
            </a:extLst>
          </p:cNvPr>
          <p:cNvSpPr/>
          <p:nvPr/>
        </p:nvSpPr>
        <p:spPr>
          <a:xfrm rot="10800000">
            <a:off x="8242663" y="3411580"/>
            <a:ext cx="2081348" cy="1040674"/>
          </a:xfrm>
          <a:custGeom>
            <a:avLst/>
            <a:gdLst>
              <a:gd name="connsiteX0" fmla="*/ 1040674 w 2081348"/>
              <a:gd name="connsiteY0" fmla="*/ 0 h 1040674"/>
              <a:gd name="connsiteX1" fmla="*/ 2081348 w 2081348"/>
              <a:gd name="connsiteY1" fmla="*/ 1040674 h 1040674"/>
              <a:gd name="connsiteX2" fmla="*/ 1839724 w 2081348"/>
              <a:gd name="connsiteY2" fmla="*/ 1040674 h 1040674"/>
              <a:gd name="connsiteX3" fmla="*/ 1040674 w 2081348"/>
              <a:gd name="connsiteY3" fmla="*/ 241624 h 1040674"/>
              <a:gd name="connsiteX4" fmla="*/ 241624 w 2081348"/>
              <a:gd name="connsiteY4" fmla="*/ 1040674 h 1040674"/>
              <a:gd name="connsiteX5" fmla="*/ 0 w 2081348"/>
              <a:gd name="connsiteY5" fmla="*/ 1040674 h 1040674"/>
              <a:gd name="connsiteX6" fmla="*/ 1040674 w 2081348"/>
              <a:gd name="connsiteY6" fmla="*/ 0 h 1040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81348" h="1040674">
                <a:moveTo>
                  <a:pt x="1040674" y="0"/>
                </a:moveTo>
                <a:cubicBezTo>
                  <a:pt x="1615422" y="0"/>
                  <a:pt x="2081348" y="465926"/>
                  <a:pt x="2081348" y="1040674"/>
                </a:cubicBezTo>
                <a:lnTo>
                  <a:pt x="1839724" y="1040674"/>
                </a:lnTo>
                <a:cubicBezTo>
                  <a:pt x="1839724" y="599371"/>
                  <a:pt x="1481977" y="241624"/>
                  <a:pt x="1040674" y="241624"/>
                </a:cubicBezTo>
                <a:cubicBezTo>
                  <a:pt x="599371" y="241624"/>
                  <a:pt x="241624" y="599371"/>
                  <a:pt x="241624" y="1040674"/>
                </a:cubicBezTo>
                <a:lnTo>
                  <a:pt x="0" y="1040674"/>
                </a:lnTo>
                <a:cubicBezTo>
                  <a:pt x="0" y="465926"/>
                  <a:pt x="465926" y="0"/>
                  <a:pt x="1040674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solidFill>
                <a:schemeClr val="tx1"/>
              </a:solidFill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40357E82-AE68-4A90-B81A-797365DB52C4}"/>
              </a:ext>
            </a:extLst>
          </p:cNvPr>
          <p:cNvSpPr/>
          <p:nvPr/>
        </p:nvSpPr>
        <p:spPr>
          <a:xfrm>
            <a:off x="1132115" y="2595155"/>
            <a:ext cx="1598022" cy="1617614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58BF78A1-1875-4605-B3DC-5D31961B0726}"/>
              </a:ext>
            </a:extLst>
          </p:cNvPr>
          <p:cNvSpPr/>
          <p:nvPr/>
        </p:nvSpPr>
        <p:spPr>
          <a:xfrm>
            <a:off x="2969623" y="2595155"/>
            <a:ext cx="1598022" cy="1617614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9B7CA977-AE57-4957-BBD5-9846188EB9F8}"/>
              </a:ext>
            </a:extLst>
          </p:cNvPr>
          <p:cNvSpPr/>
          <p:nvPr/>
        </p:nvSpPr>
        <p:spPr>
          <a:xfrm>
            <a:off x="4809308" y="2595155"/>
            <a:ext cx="1598022" cy="1617614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1B8F776C-93C9-455F-9228-300BA261887A}"/>
              </a:ext>
            </a:extLst>
          </p:cNvPr>
          <p:cNvSpPr/>
          <p:nvPr/>
        </p:nvSpPr>
        <p:spPr>
          <a:xfrm>
            <a:off x="6646817" y="2650672"/>
            <a:ext cx="1598022" cy="1617614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74C65518-0EDB-4DFE-9352-1DB03CAFB6B6}"/>
              </a:ext>
            </a:extLst>
          </p:cNvPr>
          <p:cNvSpPr/>
          <p:nvPr/>
        </p:nvSpPr>
        <p:spPr>
          <a:xfrm>
            <a:off x="8484326" y="2598419"/>
            <a:ext cx="1598022" cy="1617614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66641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13DA346E-1594-42AD-8FF0-BD1279BCA09C}"/>
              </a:ext>
            </a:extLst>
          </p:cNvPr>
          <p:cNvSpPr/>
          <p:nvPr/>
        </p:nvSpPr>
        <p:spPr>
          <a:xfrm>
            <a:off x="5782634" y="767224"/>
            <a:ext cx="1875705" cy="2155983"/>
          </a:xfrm>
          <a:custGeom>
            <a:avLst/>
            <a:gdLst>
              <a:gd name="connsiteX0" fmla="*/ 0 w 2155983"/>
              <a:gd name="connsiteY0" fmla="*/ 937853 h 1875705"/>
              <a:gd name="connsiteX1" fmla="*/ 468926 w 2155983"/>
              <a:gd name="connsiteY1" fmla="*/ 0 h 1875705"/>
              <a:gd name="connsiteX2" fmla="*/ 1687057 w 2155983"/>
              <a:gd name="connsiteY2" fmla="*/ 0 h 1875705"/>
              <a:gd name="connsiteX3" fmla="*/ 2155983 w 2155983"/>
              <a:gd name="connsiteY3" fmla="*/ 937853 h 1875705"/>
              <a:gd name="connsiteX4" fmla="*/ 1687057 w 2155983"/>
              <a:gd name="connsiteY4" fmla="*/ 1875705 h 1875705"/>
              <a:gd name="connsiteX5" fmla="*/ 468926 w 2155983"/>
              <a:gd name="connsiteY5" fmla="*/ 1875705 h 1875705"/>
              <a:gd name="connsiteX6" fmla="*/ 0 w 2155983"/>
              <a:gd name="connsiteY6" fmla="*/ 937853 h 1875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5983" h="1875705">
                <a:moveTo>
                  <a:pt x="1077991" y="0"/>
                </a:moveTo>
                <a:lnTo>
                  <a:pt x="2155982" y="407966"/>
                </a:lnTo>
                <a:lnTo>
                  <a:pt x="2155982" y="1467739"/>
                </a:lnTo>
                <a:lnTo>
                  <a:pt x="1077991" y="1875705"/>
                </a:lnTo>
                <a:lnTo>
                  <a:pt x="1" y="1467739"/>
                </a:lnTo>
                <a:lnTo>
                  <a:pt x="1" y="407966"/>
                </a:lnTo>
                <a:lnTo>
                  <a:pt x="1077991" y="0"/>
                </a:lnTo>
                <a:close/>
              </a:path>
            </a:pathLst>
          </a:custGeom>
          <a:solidFill>
            <a:srgbClr val="008080">
              <a:alpha val="49020"/>
            </a:srgb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98977" tIns="442654" rIns="398977" bIns="442654" numCol="1" spcCol="1270" anchor="ctr" anchorCtr="0">
            <a:noAutofit/>
          </a:bodyPr>
          <a:lstStyle/>
          <a:p>
            <a:pPr marL="0" lvl="0" indent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AU" sz="2800" b="1" kern="1200" dirty="0"/>
              <a:t>STEP 1 </a:t>
            </a: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456EE088-E813-4521-A062-DEC2CC8F7336}"/>
              </a:ext>
            </a:extLst>
          </p:cNvPr>
          <p:cNvSpPr/>
          <p:nvPr/>
        </p:nvSpPr>
        <p:spPr>
          <a:xfrm>
            <a:off x="7616326" y="347498"/>
            <a:ext cx="3980759" cy="1293590"/>
          </a:xfrm>
          <a:custGeom>
            <a:avLst/>
            <a:gdLst>
              <a:gd name="connsiteX0" fmla="*/ 0 w 3980759"/>
              <a:gd name="connsiteY0" fmla="*/ 0 h 1293590"/>
              <a:gd name="connsiteX1" fmla="*/ 3980759 w 3980759"/>
              <a:gd name="connsiteY1" fmla="*/ 0 h 1293590"/>
              <a:gd name="connsiteX2" fmla="*/ 3980759 w 3980759"/>
              <a:gd name="connsiteY2" fmla="*/ 1293590 h 1293590"/>
              <a:gd name="connsiteX3" fmla="*/ 0 w 3980759"/>
              <a:gd name="connsiteY3" fmla="*/ 1293590 h 1293590"/>
              <a:gd name="connsiteX4" fmla="*/ 0 w 3980759"/>
              <a:gd name="connsiteY4" fmla="*/ 0 h 1293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80759" h="1293590">
                <a:moveTo>
                  <a:pt x="0" y="0"/>
                </a:moveTo>
                <a:lnTo>
                  <a:pt x="3980759" y="0"/>
                </a:lnTo>
                <a:lnTo>
                  <a:pt x="3980759" y="1293590"/>
                </a:lnTo>
                <a:lnTo>
                  <a:pt x="0" y="129359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marL="0" lvl="0" indent="0" algn="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AU" sz="2000" b="1" kern="1200" dirty="0">
                <a:solidFill>
                  <a:schemeClr val="bg1"/>
                </a:solidFill>
              </a:rPr>
              <a:t>PLACEHOLDER</a:t>
            </a:r>
            <a:br>
              <a:rPr lang="en-AU" sz="2000" b="1" kern="1200" dirty="0">
                <a:solidFill>
                  <a:schemeClr val="bg1"/>
                </a:solidFill>
              </a:rPr>
            </a:br>
            <a:r>
              <a:rPr lang="en-AU" sz="1800" b="0" kern="1200" dirty="0">
                <a:solidFill>
                  <a:srgbClr val="B2B2B2"/>
                </a:solidFill>
              </a:rPr>
              <a:t>Text describes the  problem </a:t>
            </a:r>
            <a:endParaRPr lang="en-AU" sz="2600" b="0" kern="1200" dirty="0">
              <a:solidFill>
                <a:srgbClr val="B2B2B2"/>
              </a:solidFill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B10FF04F-1DA7-488F-BA6B-EB571DD445E2}"/>
              </a:ext>
            </a:extLst>
          </p:cNvPr>
          <p:cNvSpPr/>
          <p:nvPr/>
        </p:nvSpPr>
        <p:spPr>
          <a:xfrm>
            <a:off x="3743254" y="753598"/>
            <a:ext cx="1875705" cy="2155983"/>
          </a:xfrm>
          <a:custGeom>
            <a:avLst/>
            <a:gdLst>
              <a:gd name="connsiteX0" fmla="*/ 0 w 2155983"/>
              <a:gd name="connsiteY0" fmla="*/ 937853 h 1875705"/>
              <a:gd name="connsiteX1" fmla="*/ 468926 w 2155983"/>
              <a:gd name="connsiteY1" fmla="*/ 0 h 1875705"/>
              <a:gd name="connsiteX2" fmla="*/ 1687057 w 2155983"/>
              <a:gd name="connsiteY2" fmla="*/ 0 h 1875705"/>
              <a:gd name="connsiteX3" fmla="*/ 2155983 w 2155983"/>
              <a:gd name="connsiteY3" fmla="*/ 937853 h 1875705"/>
              <a:gd name="connsiteX4" fmla="*/ 1687057 w 2155983"/>
              <a:gd name="connsiteY4" fmla="*/ 1875705 h 1875705"/>
              <a:gd name="connsiteX5" fmla="*/ 468926 w 2155983"/>
              <a:gd name="connsiteY5" fmla="*/ 1875705 h 1875705"/>
              <a:gd name="connsiteX6" fmla="*/ 0 w 2155983"/>
              <a:gd name="connsiteY6" fmla="*/ 937853 h 1875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5983" h="1875705">
                <a:moveTo>
                  <a:pt x="1077991" y="0"/>
                </a:moveTo>
                <a:lnTo>
                  <a:pt x="2155982" y="407966"/>
                </a:lnTo>
                <a:lnTo>
                  <a:pt x="2155982" y="1467739"/>
                </a:lnTo>
                <a:lnTo>
                  <a:pt x="1077991" y="1875705"/>
                </a:lnTo>
                <a:lnTo>
                  <a:pt x="1" y="1467739"/>
                </a:lnTo>
                <a:lnTo>
                  <a:pt x="1" y="407966"/>
                </a:lnTo>
                <a:lnTo>
                  <a:pt x="1077991" y="0"/>
                </a:lnTo>
                <a:close/>
              </a:path>
            </a:pathLst>
          </a:custGeom>
          <a:noFill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92297" tIns="335974" rIns="292297" bIns="335974" numCol="1" spcCol="1270" anchor="ctr" anchorCtr="0">
            <a:noAutofit/>
          </a:bodyPr>
          <a:lstStyle/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AU" sz="3600" kern="1200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999796FF-4075-4773-963F-63DA8C171255}"/>
              </a:ext>
            </a:extLst>
          </p:cNvPr>
          <p:cNvSpPr/>
          <p:nvPr/>
        </p:nvSpPr>
        <p:spPr>
          <a:xfrm>
            <a:off x="4769955" y="2556324"/>
            <a:ext cx="1875705" cy="2155983"/>
          </a:xfrm>
          <a:custGeom>
            <a:avLst/>
            <a:gdLst>
              <a:gd name="connsiteX0" fmla="*/ 0 w 2155983"/>
              <a:gd name="connsiteY0" fmla="*/ 937853 h 1875705"/>
              <a:gd name="connsiteX1" fmla="*/ 468926 w 2155983"/>
              <a:gd name="connsiteY1" fmla="*/ 0 h 1875705"/>
              <a:gd name="connsiteX2" fmla="*/ 1687057 w 2155983"/>
              <a:gd name="connsiteY2" fmla="*/ 0 h 1875705"/>
              <a:gd name="connsiteX3" fmla="*/ 2155983 w 2155983"/>
              <a:gd name="connsiteY3" fmla="*/ 937853 h 1875705"/>
              <a:gd name="connsiteX4" fmla="*/ 1687057 w 2155983"/>
              <a:gd name="connsiteY4" fmla="*/ 1875705 h 1875705"/>
              <a:gd name="connsiteX5" fmla="*/ 468926 w 2155983"/>
              <a:gd name="connsiteY5" fmla="*/ 1875705 h 1875705"/>
              <a:gd name="connsiteX6" fmla="*/ 0 w 2155983"/>
              <a:gd name="connsiteY6" fmla="*/ 937853 h 1875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5983" h="1875705">
                <a:moveTo>
                  <a:pt x="1077991" y="0"/>
                </a:moveTo>
                <a:lnTo>
                  <a:pt x="2155982" y="407966"/>
                </a:lnTo>
                <a:lnTo>
                  <a:pt x="2155982" y="1467739"/>
                </a:lnTo>
                <a:lnTo>
                  <a:pt x="1077991" y="1875705"/>
                </a:lnTo>
                <a:lnTo>
                  <a:pt x="1" y="1467739"/>
                </a:lnTo>
                <a:lnTo>
                  <a:pt x="1" y="407966"/>
                </a:lnTo>
                <a:lnTo>
                  <a:pt x="1077991" y="0"/>
                </a:lnTo>
                <a:close/>
              </a:path>
            </a:pathLst>
          </a:custGeom>
          <a:solidFill>
            <a:srgbClr val="B2B2B2">
              <a:alpha val="4902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98977" tIns="442654" rIns="398977" bIns="442654" numCol="1" spcCol="1270" anchor="ctr" anchorCtr="0">
            <a:noAutofit/>
          </a:bodyPr>
          <a:lstStyle/>
          <a:p>
            <a:pPr marL="0" lvl="0" indent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AU" sz="2800" b="1" kern="1200" dirty="0">
                <a:solidFill>
                  <a:prstClr val="white"/>
                </a:solidFill>
                <a:latin typeface="Calibri" panose="020F0502020204030204"/>
                <a:ea typeface="+mn-ea"/>
                <a:cs typeface="+mn-cs"/>
              </a:rPr>
              <a:t>STEP 2</a:t>
            </a: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3F5244DD-1294-4887-87B3-8750F300342D}"/>
              </a:ext>
            </a:extLst>
          </p:cNvPr>
          <p:cNvSpPr/>
          <p:nvPr/>
        </p:nvSpPr>
        <p:spPr>
          <a:xfrm>
            <a:off x="721978" y="3079559"/>
            <a:ext cx="3870554" cy="1293590"/>
          </a:xfrm>
          <a:custGeom>
            <a:avLst/>
            <a:gdLst>
              <a:gd name="connsiteX0" fmla="*/ 0 w 3864875"/>
              <a:gd name="connsiteY0" fmla="*/ 0 h 1293590"/>
              <a:gd name="connsiteX1" fmla="*/ 3864875 w 3864875"/>
              <a:gd name="connsiteY1" fmla="*/ 0 h 1293590"/>
              <a:gd name="connsiteX2" fmla="*/ 3864875 w 3864875"/>
              <a:gd name="connsiteY2" fmla="*/ 1293590 h 1293590"/>
              <a:gd name="connsiteX3" fmla="*/ 0 w 3864875"/>
              <a:gd name="connsiteY3" fmla="*/ 1293590 h 1293590"/>
              <a:gd name="connsiteX4" fmla="*/ 0 w 3864875"/>
              <a:gd name="connsiteY4" fmla="*/ 0 h 1293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64875" h="1293590">
                <a:moveTo>
                  <a:pt x="0" y="0"/>
                </a:moveTo>
                <a:lnTo>
                  <a:pt x="3864875" y="0"/>
                </a:lnTo>
                <a:lnTo>
                  <a:pt x="3864875" y="1293590"/>
                </a:lnTo>
                <a:lnTo>
                  <a:pt x="0" y="129359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marL="0" lvl="0" indent="0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AU" sz="2000" b="1" kern="1200" dirty="0">
                <a:solidFill>
                  <a:schemeClr val="bg1"/>
                </a:solidFill>
              </a:rPr>
              <a:t>PLACEHOLDER</a:t>
            </a:r>
            <a:br>
              <a:rPr lang="en-AU" sz="2400" b="1" kern="1200" dirty="0">
                <a:solidFill>
                  <a:schemeClr val="bg1"/>
                </a:solidFill>
              </a:rPr>
            </a:br>
            <a:r>
              <a:rPr lang="en-AU" sz="1800" b="0" kern="1200" dirty="0">
                <a:solidFill>
                  <a:srgbClr val="B2B2B2"/>
                </a:solidFill>
              </a:rPr>
              <a:t>Text describes the  cause of the problem </a:t>
            </a:r>
            <a:endParaRPr lang="en-AU" sz="2400" kern="1200" dirty="0">
              <a:solidFill>
                <a:schemeClr val="bg1"/>
              </a:solidFill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125CA045-CA3D-4B89-AE4C-1BF30142F42F}"/>
              </a:ext>
            </a:extLst>
          </p:cNvPr>
          <p:cNvSpPr/>
          <p:nvPr/>
        </p:nvSpPr>
        <p:spPr>
          <a:xfrm>
            <a:off x="6816163" y="2556324"/>
            <a:ext cx="1875705" cy="2155983"/>
          </a:xfrm>
          <a:custGeom>
            <a:avLst/>
            <a:gdLst>
              <a:gd name="connsiteX0" fmla="*/ 0 w 2155983"/>
              <a:gd name="connsiteY0" fmla="*/ 937853 h 1875705"/>
              <a:gd name="connsiteX1" fmla="*/ 468926 w 2155983"/>
              <a:gd name="connsiteY1" fmla="*/ 0 h 1875705"/>
              <a:gd name="connsiteX2" fmla="*/ 1687057 w 2155983"/>
              <a:gd name="connsiteY2" fmla="*/ 0 h 1875705"/>
              <a:gd name="connsiteX3" fmla="*/ 2155983 w 2155983"/>
              <a:gd name="connsiteY3" fmla="*/ 937853 h 1875705"/>
              <a:gd name="connsiteX4" fmla="*/ 1687057 w 2155983"/>
              <a:gd name="connsiteY4" fmla="*/ 1875705 h 1875705"/>
              <a:gd name="connsiteX5" fmla="*/ 468926 w 2155983"/>
              <a:gd name="connsiteY5" fmla="*/ 1875705 h 1875705"/>
              <a:gd name="connsiteX6" fmla="*/ 0 w 2155983"/>
              <a:gd name="connsiteY6" fmla="*/ 937853 h 1875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5983" h="1875705">
                <a:moveTo>
                  <a:pt x="1077991" y="0"/>
                </a:moveTo>
                <a:lnTo>
                  <a:pt x="2155982" y="407966"/>
                </a:lnTo>
                <a:lnTo>
                  <a:pt x="2155982" y="1467739"/>
                </a:lnTo>
                <a:lnTo>
                  <a:pt x="1077991" y="1875705"/>
                </a:lnTo>
                <a:lnTo>
                  <a:pt x="1" y="1467739"/>
                </a:lnTo>
                <a:lnTo>
                  <a:pt x="1" y="407966"/>
                </a:lnTo>
                <a:lnTo>
                  <a:pt x="1077991" y="0"/>
                </a:lnTo>
                <a:close/>
              </a:path>
            </a:pathLst>
          </a:custGeom>
          <a:solidFill>
            <a:schemeClr val="accent1">
              <a:alpha val="72157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92297" tIns="335974" rIns="292297" bIns="335974" numCol="1" spcCol="1270" anchor="ctr" anchorCtr="0">
            <a:noAutofit/>
          </a:bodyPr>
          <a:lstStyle/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AU" sz="3600" kern="120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331BF79C-FD5D-4D52-9C5B-1405654D76B6}"/>
              </a:ext>
            </a:extLst>
          </p:cNvPr>
          <p:cNvSpPr/>
          <p:nvPr/>
        </p:nvSpPr>
        <p:spPr>
          <a:xfrm>
            <a:off x="5816222" y="4386797"/>
            <a:ext cx="1875705" cy="2155983"/>
          </a:xfrm>
          <a:custGeom>
            <a:avLst/>
            <a:gdLst>
              <a:gd name="connsiteX0" fmla="*/ 0 w 2155983"/>
              <a:gd name="connsiteY0" fmla="*/ 937853 h 1875705"/>
              <a:gd name="connsiteX1" fmla="*/ 468926 w 2155983"/>
              <a:gd name="connsiteY1" fmla="*/ 0 h 1875705"/>
              <a:gd name="connsiteX2" fmla="*/ 1687057 w 2155983"/>
              <a:gd name="connsiteY2" fmla="*/ 0 h 1875705"/>
              <a:gd name="connsiteX3" fmla="*/ 2155983 w 2155983"/>
              <a:gd name="connsiteY3" fmla="*/ 937853 h 1875705"/>
              <a:gd name="connsiteX4" fmla="*/ 1687057 w 2155983"/>
              <a:gd name="connsiteY4" fmla="*/ 1875705 h 1875705"/>
              <a:gd name="connsiteX5" fmla="*/ 468926 w 2155983"/>
              <a:gd name="connsiteY5" fmla="*/ 1875705 h 1875705"/>
              <a:gd name="connsiteX6" fmla="*/ 0 w 2155983"/>
              <a:gd name="connsiteY6" fmla="*/ 937853 h 1875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5983" h="1875705">
                <a:moveTo>
                  <a:pt x="1077991" y="0"/>
                </a:moveTo>
                <a:lnTo>
                  <a:pt x="2155982" y="407966"/>
                </a:lnTo>
                <a:lnTo>
                  <a:pt x="2155982" y="1467739"/>
                </a:lnTo>
                <a:lnTo>
                  <a:pt x="1077991" y="1875705"/>
                </a:lnTo>
                <a:lnTo>
                  <a:pt x="1" y="1467739"/>
                </a:lnTo>
                <a:lnTo>
                  <a:pt x="1" y="407966"/>
                </a:lnTo>
                <a:lnTo>
                  <a:pt x="1077991" y="0"/>
                </a:lnTo>
                <a:close/>
              </a:path>
            </a:pathLst>
          </a:custGeom>
          <a:solidFill>
            <a:srgbClr val="B2B2B2">
              <a:alpha val="4902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98977" tIns="442654" rIns="398977" bIns="442654" numCol="1" spcCol="1270" anchor="ctr" anchorCtr="0">
            <a:noAutofit/>
          </a:bodyPr>
          <a:lstStyle/>
          <a:p>
            <a:pPr marL="0" lvl="0" indent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AU" sz="2800" b="1" kern="1200" dirty="0">
                <a:solidFill>
                  <a:prstClr val="white"/>
                </a:solidFill>
                <a:latin typeface="Calibri" panose="020F0502020204030204"/>
                <a:ea typeface="+mn-ea"/>
                <a:cs typeface="+mn-cs"/>
              </a:rPr>
              <a:t>STEP 3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73B85DB8-5260-4C64-A191-A78DE11DF723}"/>
              </a:ext>
            </a:extLst>
          </p:cNvPr>
          <p:cNvSpPr/>
          <p:nvPr/>
        </p:nvSpPr>
        <p:spPr>
          <a:xfrm>
            <a:off x="7754015" y="4817993"/>
            <a:ext cx="3519586" cy="1293590"/>
          </a:xfrm>
          <a:custGeom>
            <a:avLst/>
            <a:gdLst>
              <a:gd name="connsiteX0" fmla="*/ 0 w 3519586"/>
              <a:gd name="connsiteY0" fmla="*/ 0 h 1293590"/>
              <a:gd name="connsiteX1" fmla="*/ 3519586 w 3519586"/>
              <a:gd name="connsiteY1" fmla="*/ 0 h 1293590"/>
              <a:gd name="connsiteX2" fmla="*/ 3519586 w 3519586"/>
              <a:gd name="connsiteY2" fmla="*/ 1293590 h 1293590"/>
              <a:gd name="connsiteX3" fmla="*/ 0 w 3519586"/>
              <a:gd name="connsiteY3" fmla="*/ 1293590 h 1293590"/>
              <a:gd name="connsiteX4" fmla="*/ 0 w 3519586"/>
              <a:gd name="connsiteY4" fmla="*/ 0 h 1293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19586" h="1293590">
                <a:moveTo>
                  <a:pt x="0" y="0"/>
                </a:moveTo>
                <a:lnTo>
                  <a:pt x="3519586" y="0"/>
                </a:lnTo>
                <a:lnTo>
                  <a:pt x="3519586" y="1293590"/>
                </a:lnTo>
                <a:lnTo>
                  <a:pt x="0" y="129359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4770" tIns="64770" rIns="64770" bIns="64770" numCol="1" spcCol="1270" anchor="ctr" anchorCtr="0">
            <a:noAutofit/>
          </a:bodyPr>
          <a:lstStyle/>
          <a:p>
            <a:pPr marL="0" lvl="0" indent="0" algn="l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AU" sz="1700" kern="1200" dirty="0"/>
          </a:p>
          <a:p>
            <a:pPr marL="0" lvl="0" indent="0" algn="l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AU" sz="1700" b="1" kern="1200" dirty="0">
                <a:solidFill>
                  <a:schemeClr val="bg1"/>
                </a:solidFill>
              </a:rPr>
              <a:t>PLACEHOLDER</a:t>
            </a:r>
            <a:br>
              <a:rPr lang="en-AU" sz="1700" b="1" kern="1200" dirty="0">
                <a:solidFill>
                  <a:schemeClr val="bg1"/>
                </a:solidFill>
              </a:rPr>
            </a:br>
            <a:r>
              <a:rPr lang="en-AU" sz="1800" b="0" kern="1200" dirty="0">
                <a:solidFill>
                  <a:srgbClr val="B2B2B2"/>
                </a:solidFill>
              </a:rPr>
              <a:t>Text describes the  task and actions to be taken</a:t>
            </a:r>
            <a:endParaRPr lang="en-AU" sz="1700" kern="1200" dirty="0">
              <a:solidFill>
                <a:schemeClr val="bg1"/>
              </a:solidFill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4FDBBF1C-41CC-4F11-8C74-05937C6D2646}"/>
              </a:ext>
            </a:extLst>
          </p:cNvPr>
          <p:cNvSpPr/>
          <p:nvPr/>
        </p:nvSpPr>
        <p:spPr>
          <a:xfrm>
            <a:off x="3763093" y="4373149"/>
            <a:ext cx="1875705" cy="2155984"/>
          </a:xfrm>
          <a:custGeom>
            <a:avLst/>
            <a:gdLst>
              <a:gd name="connsiteX0" fmla="*/ 0 w 2155983"/>
              <a:gd name="connsiteY0" fmla="*/ 937853 h 1875705"/>
              <a:gd name="connsiteX1" fmla="*/ 468926 w 2155983"/>
              <a:gd name="connsiteY1" fmla="*/ 0 h 1875705"/>
              <a:gd name="connsiteX2" fmla="*/ 1687057 w 2155983"/>
              <a:gd name="connsiteY2" fmla="*/ 0 h 1875705"/>
              <a:gd name="connsiteX3" fmla="*/ 2155983 w 2155983"/>
              <a:gd name="connsiteY3" fmla="*/ 937853 h 1875705"/>
              <a:gd name="connsiteX4" fmla="*/ 1687057 w 2155983"/>
              <a:gd name="connsiteY4" fmla="*/ 1875705 h 1875705"/>
              <a:gd name="connsiteX5" fmla="*/ 468926 w 2155983"/>
              <a:gd name="connsiteY5" fmla="*/ 1875705 h 1875705"/>
              <a:gd name="connsiteX6" fmla="*/ 0 w 2155983"/>
              <a:gd name="connsiteY6" fmla="*/ 937853 h 1875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5983" h="1875705">
                <a:moveTo>
                  <a:pt x="1077991" y="0"/>
                </a:moveTo>
                <a:lnTo>
                  <a:pt x="2155982" y="407966"/>
                </a:lnTo>
                <a:lnTo>
                  <a:pt x="2155982" y="1467739"/>
                </a:lnTo>
                <a:lnTo>
                  <a:pt x="1077991" y="1875705"/>
                </a:lnTo>
                <a:lnTo>
                  <a:pt x="1" y="1467739"/>
                </a:lnTo>
                <a:lnTo>
                  <a:pt x="1" y="407966"/>
                </a:lnTo>
                <a:lnTo>
                  <a:pt x="1077991" y="0"/>
                </a:lnTo>
                <a:close/>
              </a:path>
            </a:pathLst>
          </a:custGeom>
          <a:solidFill>
            <a:schemeClr val="accent1">
              <a:alpha val="72157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92297" tIns="335975" rIns="292297" bIns="335974" numCol="1" spcCol="1270" anchor="ctr" anchorCtr="0">
            <a:noAutofit/>
          </a:bodyPr>
          <a:lstStyle/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AU" sz="3600" kern="120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94E75F5-E7AA-41EF-8BF7-8BA5F7015ECC}"/>
              </a:ext>
            </a:extLst>
          </p:cNvPr>
          <p:cNvCxnSpPr>
            <a:cxnSpLocks/>
          </p:cNvCxnSpPr>
          <p:nvPr/>
        </p:nvCxnSpPr>
        <p:spPr>
          <a:xfrm>
            <a:off x="7658100" y="1244600"/>
            <a:ext cx="3938985" cy="0"/>
          </a:xfrm>
          <a:prstGeom prst="line">
            <a:avLst/>
          </a:prstGeom>
          <a:ln>
            <a:solidFill>
              <a:srgbClr val="0080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7F94DA1-7212-41D0-A3E6-03DF54D1330A}"/>
              </a:ext>
            </a:extLst>
          </p:cNvPr>
          <p:cNvCxnSpPr>
            <a:cxnSpLocks/>
          </p:cNvCxnSpPr>
          <p:nvPr/>
        </p:nvCxnSpPr>
        <p:spPr>
          <a:xfrm>
            <a:off x="769257" y="4223774"/>
            <a:ext cx="4009553" cy="0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A6963EA-A89F-4F44-8709-833C509AA6AE}"/>
              </a:ext>
            </a:extLst>
          </p:cNvPr>
          <p:cNvCxnSpPr>
            <a:cxnSpLocks/>
          </p:cNvCxnSpPr>
          <p:nvPr/>
        </p:nvCxnSpPr>
        <p:spPr>
          <a:xfrm>
            <a:off x="7691927" y="6052574"/>
            <a:ext cx="3505200" cy="0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7365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80D615C-75C1-46A5-A46E-722DE90451BA}"/>
              </a:ext>
            </a:extLst>
          </p:cNvPr>
          <p:cNvSpPr/>
          <p:nvPr/>
        </p:nvSpPr>
        <p:spPr>
          <a:xfrm>
            <a:off x="4931643" y="616055"/>
            <a:ext cx="2448000" cy="65123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9988" tIns="229988" rIns="229988" bIns="229988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AU" sz="2400" kern="1200" dirty="0">
                <a:solidFill>
                  <a:schemeClr val="bg1"/>
                </a:solidFill>
              </a:rPr>
              <a:t>SITUATION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E90B23C-32DD-4618-804E-C9AA7E9E0235}"/>
              </a:ext>
            </a:extLst>
          </p:cNvPr>
          <p:cNvSpPr/>
          <p:nvPr/>
        </p:nvSpPr>
        <p:spPr>
          <a:xfrm>
            <a:off x="8303756" y="3052391"/>
            <a:ext cx="2448000" cy="6516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9988" tIns="229988" rIns="229988" bIns="229988" numCol="1" spcCol="127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AU" sz="2400" dirty="0">
                <a:solidFill>
                  <a:schemeClr val="bg1"/>
                </a:solidFill>
              </a:rPr>
              <a:t>TASK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7BB6C89-408A-4B3B-9478-880266BB77A8}"/>
              </a:ext>
            </a:extLst>
          </p:cNvPr>
          <p:cNvSpPr/>
          <p:nvPr/>
        </p:nvSpPr>
        <p:spPr>
          <a:xfrm>
            <a:off x="4931643" y="5736121"/>
            <a:ext cx="2448000" cy="6516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9988" tIns="229988" rIns="229988" bIns="229988" numCol="1" spcCol="127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AU" sz="2400" dirty="0">
                <a:solidFill>
                  <a:schemeClr val="bg1"/>
                </a:solidFill>
              </a:rPr>
              <a:t>ACTION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895F80A-C7F1-4CD3-B609-5A3EF3CEFCA4}"/>
              </a:ext>
            </a:extLst>
          </p:cNvPr>
          <p:cNvSpPr/>
          <p:nvPr/>
        </p:nvSpPr>
        <p:spPr>
          <a:xfrm>
            <a:off x="1526417" y="3052391"/>
            <a:ext cx="2448000" cy="6516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9988" tIns="229988" rIns="229988" bIns="229988" numCol="1" spcCol="127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AU" sz="2400" dirty="0">
                <a:solidFill>
                  <a:schemeClr val="bg1"/>
                </a:solidFill>
              </a:rPr>
              <a:t>RESULT</a:t>
            </a:r>
          </a:p>
        </p:txBody>
      </p:sp>
      <p:sp>
        <p:nvSpPr>
          <p:cNvPr id="4" name="Star: 4 Points 3">
            <a:extLst>
              <a:ext uri="{FF2B5EF4-FFF2-40B4-BE49-F238E27FC236}">
                <a16:creationId xmlns:a16="http://schemas.microsoft.com/office/drawing/2014/main" id="{1B493B15-F545-4D0B-8867-9EDD2E9E79B0}"/>
              </a:ext>
            </a:extLst>
          </p:cNvPr>
          <p:cNvSpPr/>
          <p:nvPr/>
        </p:nvSpPr>
        <p:spPr>
          <a:xfrm>
            <a:off x="4007530" y="1294484"/>
            <a:ext cx="4296226" cy="4296226"/>
          </a:xfrm>
          <a:prstGeom prst="star4">
            <a:avLst>
              <a:gd name="adj" fmla="val 12838"/>
            </a:avLst>
          </a:prstGeom>
          <a:solidFill>
            <a:srgbClr val="4472C4">
              <a:alpha val="72941"/>
            </a:srgb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323" tIns="243323" rIns="243323" bIns="243323" numCol="1" spcCol="1270" anchor="ctr" anchorCtr="0">
            <a:noAutofit/>
          </a:bodyPr>
          <a:lstStyle/>
          <a:p>
            <a:pPr marL="0" lvl="0" indent="0" algn="ctr" defTabSz="1733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AU" sz="3900" kern="1200" dirty="0">
              <a:solidFill>
                <a:schemeClr val="bg1"/>
              </a:solidFill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8187E690-E330-4A49-A00A-D502535607C6}"/>
              </a:ext>
            </a:extLst>
          </p:cNvPr>
          <p:cNvSpPr/>
          <p:nvPr/>
        </p:nvSpPr>
        <p:spPr>
          <a:xfrm rot="16200000">
            <a:off x="5870366" y="2440638"/>
            <a:ext cx="451266" cy="33050"/>
          </a:xfrm>
          <a:custGeom>
            <a:avLst/>
            <a:gdLst>
              <a:gd name="connsiteX0" fmla="*/ 0 w 451266"/>
              <a:gd name="connsiteY0" fmla="*/ 16525 h 33050"/>
              <a:gd name="connsiteX1" fmla="*/ 451266 w 451266"/>
              <a:gd name="connsiteY1" fmla="*/ 16525 h 33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1266" h="33050">
                <a:moveTo>
                  <a:pt x="0" y="16525"/>
                </a:moveTo>
                <a:lnTo>
                  <a:pt x="451266" y="16525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7051" tIns="5244" rIns="227051" bIns="5243" numCol="1" spcCol="1270" anchor="ctr" anchorCtr="0">
            <a:noAutofit/>
          </a:bodyPr>
          <a:lstStyle/>
          <a:p>
            <a:pPr marL="0" lvl="0" indent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AU" sz="500" kern="1200">
              <a:solidFill>
                <a:schemeClr val="bg1"/>
              </a:solidFill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F0F5C28-0D32-47F8-B9A4-7073BF025464}"/>
              </a:ext>
            </a:extLst>
          </p:cNvPr>
          <p:cNvSpPr/>
          <p:nvPr/>
        </p:nvSpPr>
        <p:spPr>
          <a:xfrm>
            <a:off x="6842202" y="3412474"/>
            <a:ext cx="451266" cy="33050"/>
          </a:xfrm>
          <a:custGeom>
            <a:avLst/>
            <a:gdLst>
              <a:gd name="connsiteX0" fmla="*/ 0 w 451266"/>
              <a:gd name="connsiteY0" fmla="*/ 16525 h 33050"/>
              <a:gd name="connsiteX1" fmla="*/ 451266 w 451266"/>
              <a:gd name="connsiteY1" fmla="*/ 16525 h 33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1266" h="33050">
                <a:moveTo>
                  <a:pt x="0" y="16525"/>
                </a:moveTo>
                <a:lnTo>
                  <a:pt x="451266" y="16525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7052" tIns="5243" rIns="227051" bIns="5244" numCol="1" spcCol="1270" anchor="ctr" anchorCtr="0">
            <a:noAutofit/>
          </a:bodyPr>
          <a:lstStyle/>
          <a:p>
            <a:pPr marL="0" lvl="0" indent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AU" sz="500" kern="1200">
              <a:solidFill>
                <a:schemeClr val="bg1"/>
              </a:solidFill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3C424569-802F-45EC-A5EF-6BCA6F950877}"/>
              </a:ext>
            </a:extLst>
          </p:cNvPr>
          <p:cNvSpPr/>
          <p:nvPr/>
        </p:nvSpPr>
        <p:spPr>
          <a:xfrm rot="5400000">
            <a:off x="5870366" y="4384310"/>
            <a:ext cx="451266" cy="33050"/>
          </a:xfrm>
          <a:custGeom>
            <a:avLst/>
            <a:gdLst>
              <a:gd name="connsiteX0" fmla="*/ 0 w 451266"/>
              <a:gd name="connsiteY0" fmla="*/ 16525 h 33050"/>
              <a:gd name="connsiteX1" fmla="*/ 451266 w 451266"/>
              <a:gd name="connsiteY1" fmla="*/ 16525 h 33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1266" h="33050">
                <a:moveTo>
                  <a:pt x="0" y="16525"/>
                </a:moveTo>
                <a:lnTo>
                  <a:pt x="451266" y="16525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7051" tIns="5242" rIns="227052" bIns="5244" numCol="1" spcCol="1270" anchor="ctr" anchorCtr="0">
            <a:noAutofit/>
          </a:bodyPr>
          <a:lstStyle/>
          <a:p>
            <a:pPr marL="0" lvl="0" indent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AU" sz="500" kern="1200">
              <a:solidFill>
                <a:schemeClr val="bg1"/>
              </a:solidFill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B8BC72F1-369B-496D-83B7-417FA2622F99}"/>
              </a:ext>
            </a:extLst>
          </p:cNvPr>
          <p:cNvSpPr/>
          <p:nvPr/>
        </p:nvSpPr>
        <p:spPr>
          <a:xfrm>
            <a:off x="4898530" y="3412473"/>
            <a:ext cx="451267" cy="33051"/>
          </a:xfrm>
          <a:custGeom>
            <a:avLst/>
            <a:gdLst>
              <a:gd name="connsiteX0" fmla="*/ 0 w 451266"/>
              <a:gd name="connsiteY0" fmla="*/ 16525 h 33050"/>
              <a:gd name="connsiteX1" fmla="*/ 451266 w 451266"/>
              <a:gd name="connsiteY1" fmla="*/ 16525 h 33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1266" h="33050">
                <a:moveTo>
                  <a:pt x="451266" y="16525"/>
                </a:moveTo>
                <a:lnTo>
                  <a:pt x="0" y="16525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7052" tIns="5244" rIns="227052" bIns="5244" numCol="1" spcCol="1270" anchor="ctr" anchorCtr="0">
            <a:noAutofit/>
          </a:bodyPr>
          <a:lstStyle/>
          <a:p>
            <a:pPr marL="0" lvl="0" indent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AU" sz="500" kern="120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1F14964-0DB3-4EAA-B206-3C930516EF31}"/>
              </a:ext>
            </a:extLst>
          </p:cNvPr>
          <p:cNvSpPr/>
          <p:nvPr/>
        </p:nvSpPr>
        <p:spPr>
          <a:xfrm>
            <a:off x="5530331" y="3113060"/>
            <a:ext cx="1131336" cy="5909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733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AU" sz="3600" b="1" dirty="0">
                <a:solidFill>
                  <a:schemeClr val="bg1"/>
                </a:solidFill>
              </a:rPr>
              <a:t>STAR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A026781-B5CD-47BE-8562-289B5BCED777}"/>
              </a:ext>
            </a:extLst>
          </p:cNvPr>
          <p:cNvCxnSpPr>
            <a:cxnSpLocks/>
            <a:stCxn id="6" idx="3"/>
          </p:cNvCxnSpPr>
          <p:nvPr/>
        </p:nvCxnSpPr>
        <p:spPr>
          <a:xfrm>
            <a:off x="7379643" y="941670"/>
            <a:ext cx="1865957" cy="0"/>
          </a:xfrm>
          <a:prstGeom prst="line">
            <a:avLst/>
          </a:prstGeom>
          <a:ln w="19050">
            <a:solidFill>
              <a:schemeClr val="bg1">
                <a:lumMod val="9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2191434-9BF9-4D3E-A056-4C9CAE39FA5B}"/>
              </a:ext>
            </a:extLst>
          </p:cNvPr>
          <p:cNvGrpSpPr/>
          <p:nvPr/>
        </p:nvGrpSpPr>
        <p:grpSpPr>
          <a:xfrm>
            <a:off x="8381066" y="3703991"/>
            <a:ext cx="722746" cy="651600"/>
            <a:chOff x="8484543" y="4035522"/>
            <a:chExt cx="1865957" cy="365313"/>
          </a:xfrm>
        </p:grpSpPr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859DADBF-6D6D-4615-8EB9-F5E79F12F519}"/>
                </a:ext>
              </a:extLst>
            </p:cNvPr>
            <p:cNvCxnSpPr>
              <a:cxnSpLocks/>
            </p:cNvCxnSpPr>
            <p:nvPr/>
          </p:nvCxnSpPr>
          <p:spPr>
            <a:xfrm>
              <a:off x="8484543" y="4400835"/>
              <a:ext cx="1865957" cy="0"/>
            </a:xfrm>
            <a:prstGeom prst="line">
              <a:avLst/>
            </a:prstGeom>
            <a:ln w="19050">
              <a:solidFill>
                <a:schemeClr val="bg1">
                  <a:lumMod val="95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D2C8BC2D-66BD-4BCB-B006-621EA53CF2F4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301886" y="4218179"/>
              <a:ext cx="365313" cy="0"/>
            </a:xfrm>
            <a:prstGeom prst="line">
              <a:avLst/>
            </a:prstGeom>
            <a:ln w="19050">
              <a:solidFill>
                <a:schemeClr val="bg1">
                  <a:lumMod val="95000"/>
                </a:schemeClr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68EA0AE-3954-4E22-8698-8A63B51AF9D0}"/>
              </a:ext>
            </a:extLst>
          </p:cNvPr>
          <p:cNvCxnSpPr>
            <a:cxnSpLocks/>
          </p:cNvCxnSpPr>
          <p:nvPr/>
        </p:nvCxnSpPr>
        <p:spPr>
          <a:xfrm flipH="1">
            <a:off x="3065686" y="6078642"/>
            <a:ext cx="1865957" cy="0"/>
          </a:xfrm>
          <a:prstGeom prst="line">
            <a:avLst/>
          </a:prstGeom>
          <a:ln w="19050">
            <a:solidFill>
              <a:schemeClr val="bg1">
                <a:lumMod val="9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 23">
            <a:extLst>
              <a:ext uri="{FF2B5EF4-FFF2-40B4-BE49-F238E27FC236}">
                <a16:creationId xmlns:a16="http://schemas.microsoft.com/office/drawing/2014/main" id="{BCA39262-CF16-49C9-B443-DF67EFC97EEF}"/>
              </a:ext>
            </a:extLst>
          </p:cNvPr>
          <p:cNvGrpSpPr/>
          <p:nvPr/>
        </p:nvGrpSpPr>
        <p:grpSpPr>
          <a:xfrm rot="5400000">
            <a:off x="182308" y="2329181"/>
            <a:ext cx="1840309" cy="820861"/>
            <a:chOff x="2527005" y="4030645"/>
            <a:chExt cx="1428236" cy="375494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78E45E3C-CC54-4D01-B4A4-48D0F52E473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527005" y="4406139"/>
              <a:ext cx="1428235" cy="0"/>
            </a:xfrm>
            <a:prstGeom prst="line">
              <a:avLst/>
            </a:prstGeom>
            <a:ln w="19050">
              <a:solidFill>
                <a:schemeClr val="bg1">
                  <a:lumMod val="95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8D43813B-0CA1-4E81-B33B-1A72D6C4F408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772584" y="4213302"/>
              <a:ext cx="365313" cy="0"/>
            </a:xfrm>
            <a:prstGeom prst="line">
              <a:avLst/>
            </a:prstGeom>
            <a:ln w="19050">
              <a:solidFill>
                <a:schemeClr val="bg1">
                  <a:lumMod val="95000"/>
                </a:schemeClr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B1F0B13D-460A-46A2-BEFE-53558FDA46F8}"/>
              </a:ext>
            </a:extLst>
          </p:cNvPr>
          <p:cNvSpPr/>
          <p:nvPr/>
        </p:nvSpPr>
        <p:spPr>
          <a:xfrm>
            <a:off x="789866" y="1449490"/>
            <a:ext cx="3673133" cy="1293590"/>
          </a:xfrm>
          <a:custGeom>
            <a:avLst/>
            <a:gdLst>
              <a:gd name="connsiteX0" fmla="*/ 0 w 3864875"/>
              <a:gd name="connsiteY0" fmla="*/ 0 h 1293590"/>
              <a:gd name="connsiteX1" fmla="*/ 3864875 w 3864875"/>
              <a:gd name="connsiteY1" fmla="*/ 0 h 1293590"/>
              <a:gd name="connsiteX2" fmla="*/ 3864875 w 3864875"/>
              <a:gd name="connsiteY2" fmla="*/ 1293590 h 1293590"/>
              <a:gd name="connsiteX3" fmla="*/ 0 w 3864875"/>
              <a:gd name="connsiteY3" fmla="*/ 1293590 h 1293590"/>
              <a:gd name="connsiteX4" fmla="*/ 0 w 3864875"/>
              <a:gd name="connsiteY4" fmla="*/ 0 h 1293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64875" h="1293590">
                <a:moveTo>
                  <a:pt x="0" y="0"/>
                </a:moveTo>
                <a:lnTo>
                  <a:pt x="3864875" y="0"/>
                </a:lnTo>
                <a:lnTo>
                  <a:pt x="3864875" y="1293590"/>
                </a:lnTo>
                <a:lnTo>
                  <a:pt x="0" y="129359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marL="0" lvl="0" indent="0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AU" sz="2000" b="1" kern="1200" dirty="0">
                <a:solidFill>
                  <a:schemeClr val="bg1"/>
                </a:solidFill>
              </a:rPr>
              <a:t>SELECT SOLUTION</a:t>
            </a:r>
            <a:br>
              <a:rPr lang="en-AU" sz="2400" b="1" kern="1200" dirty="0">
                <a:solidFill>
                  <a:schemeClr val="bg1"/>
                </a:solidFill>
              </a:rPr>
            </a:br>
            <a:r>
              <a:rPr lang="en-AU" sz="1800" b="0" kern="1200" dirty="0">
                <a:solidFill>
                  <a:srgbClr val="B2B2B2"/>
                </a:solidFill>
              </a:rPr>
              <a:t>Assessment and selection of a solution</a:t>
            </a:r>
            <a:endParaRPr lang="en-AU" sz="2400" kern="1200" dirty="0">
              <a:solidFill>
                <a:schemeClr val="bg1"/>
              </a:solidFill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2270322A-7224-4553-BCDE-6A0462D8AD9C}"/>
              </a:ext>
            </a:extLst>
          </p:cNvPr>
          <p:cNvSpPr/>
          <p:nvPr/>
        </p:nvSpPr>
        <p:spPr>
          <a:xfrm>
            <a:off x="9314043" y="711204"/>
            <a:ext cx="2750957" cy="1108253"/>
          </a:xfrm>
          <a:custGeom>
            <a:avLst/>
            <a:gdLst>
              <a:gd name="connsiteX0" fmla="*/ 0 w 3864875"/>
              <a:gd name="connsiteY0" fmla="*/ 0 h 1293590"/>
              <a:gd name="connsiteX1" fmla="*/ 3864875 w 3864875"/>
              <a:gd name="connsiteY1" fmla="*/ 0 h 1293590"/>
              <a:gd name="connsiteX2" fmla="*/ 3864875 w 3864875"/>
              <a:gd name="connsiteY2" fmla="*/ 1293590 h 1293590"/>
              <a:gd name="connsiteX3" fmla="*/ 0 w 3864875"/>
              <a:gd name="connsiteY3" fmla="*/ 1293590 h 1293590"/>
              <a:gd name="connsiteX4" fmla="*/ 0 w 3864875"/>
              <a:gd name="connsiteY4" fmla="*/ 0 h 1293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64875" h="1293590">
                <a:moveTo>
                  <a:pt x="0" y="0"/>
                </a:moveTo>
                <a:lnTo>
                  <a:pt x="3864875" y="0"/>
                </a:lnTo>
                <a:lnTo>
                  <a:pt x="3864875" y="1293590"/>
                </a:lnTo>
                <a:lnTo>
                  <a:pt x="0" y="129359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0" tIns="76200" rIns="76200" bIns="76200" numCol="1" spcCol="1270" anchor="t" anchorCtr="0">
            <a:noAutofit/>
          </a:bodyPr>
          <a:lstStyle/>
          <a:p>
            <a:pPr marL="0" lvl="0" indent="0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AU" sz="2000" b="1" dirty="0">
                <a:solidFill>
                  <a:schemeClr val="bg1"/>
                </a:solidFill>
              </a:rPr>
              <a:t>INITIAL SITUATION</a:t>
            </a:r>
            <a:br>
              <a:rPr lang="en-AU" sz="2400" b="1" kern="1200" dirty="0">
                <a:solidFill>
                  <a:schemeClr val="bg1"/>
                </a:solidFill>
              </a:rPr>
            </a:br>
            <a:r>
              <a:rPr lang="en-AU" dirty="0">
                <a:solidFill>
                  <a:srgbClr val="B2B2B2"/>
                </a:solidFill>
              </a:rPr>
              <a:t>Definition of the problem</a:t>
            </a:r>
            <a:endParaRPr lang="en-AU" sz="2400" kern="1200" dirty="0">
              <a:solidFill>
                <a:schemeClr val="bg1"/>
              </a:solidFill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FEBF5CF9-83F1-4BA8-974E-6F2A5AFC858C}"/>
              </a:ext>
            </a:extLst>
          </p:cNvPr>
          <p:cNvSpPr/>
          <p:nvPr/>
        </p:nvSpPr>
        <p:spPr>
          <a:xfrm>
            <a:off x="718175" y="5833594"/>
            <a:ext cx="2750957" cy="1108253"/>
          </a:xfrm>
          <a:custGeom>
            <a:avLst/>
            <a:gdLst>
              <a:gd name="connsiteX0" fmla="*/ 0 w 3864875"/>
              <a:gd name="connsiteY0" fmla="*/ 0 h 1293590"/>
              <a:gd name="connsiteX1" fmla="*/ 3864875 w 3864875"/>
              <a:gd name="connsiteY1" fmla="*/ 0 h 1293590"/>
              <a:gd name="connsiteX2" fmla="*/ 3864875 w 3864875"/>
              <a:gd name="connsiteY2" fmla="*/ 1293590 h 1293590"/>
              <a:gd name="connsiteX3" fmla="*/ 0 w 3864875"/>
              <a:gd name="connsiteY3" fmla="*/ 1293590 h 1293590"/>
              <a:gd name="connsiteX4" fmla="*/ 0 w 3864875"/>
              <a:gd name="connsiteY4" fmla="*/ 0 h 1293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64875" h="1293590">
                <a:moveTo>
                  <a:pt x="0" y="0"/>
                </a:moveTo>
                <a:lnTo>
                  <a:pt x="3864875" y="0"/>
                </a:lnTo>
                <a:lnTo>
                  <a:pt x="3864875" y="1293590"/>
                </a:lnTo>
                <a:lnTo>
                  <a:pt x="0" y="129359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0" tIns="76200" rIns="76200" bIns="76200" numCol="1" spcCol="1270" anchor="t" anchorCtr="0">
            <a:noAutofit/>
          </a:bodyPr>
          <a:lstStyle/>
          <a:p>
            <a:pPr marL="0" lvl="0" indent="0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AU" sz="2000" b="1" kern="1200" dirty="0">
                <a:solidFill>
                  <a:schemeClr val="bg1"/>
                </a:solidFill>
              </a:rPr>
              <a:t>SOLUTION FINDING</a:t>
            </a:r>
            <a:br>
              <a:rPr lang="en-AU" sz="2400" b="1" kern="1200" dirty="0">
                <a:solidFill>
                  <a:schemeClr val="bg1"/>
                </a:solidFill>
              </a:rPr>
            </a:br>
            <a:r>
              <a:rPr lang="en-AU" dirty="0">
                <a:solidFill>
                  <a:srgbClr val="B2B2B2"/>
                </a:solidFill>
              </a:rPr>
              <a:t>Search for solutions…</a:t>
            </a:r>
            <a:endParaRPr lang="en-AU" sz="2400" kern="1200" dirty="0">
              <a:solidFill>
                <a:schemeClr val="bg1"/>
              </a:solidFill>
            </a:endParaRP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0D7A4824-5E0D-433C-A1E6-82C4DF95B6C2}"/>
              </a:ext>
            </a:extLst>
          </p:cNvPr>
          <p:cNvSpPr/>
          <p:nvPr/>
        </p:nvSpPr>
        <p:spPr>
          <a:xfrm>
            <a:off x="9181122" y="4072341"/>
            <a:ext cx="2750957" cy="1108253"/>
          </a:xfrm>
          <a:custGeom>
            <a:avLst/>
            <a:gdLst>
              <a:gd name="connsiteX0" fmla="*/ 0 w 3864875"/>
              <a:gd name="connsiteY0" fmla="*/ 0 h 1293590"/>
              <a:gd name="connsiteX1" fmla="*/ 3864875 w 3864875"/>
              <a:gd name="connsiteY1" fmla="*/ 0 h 1293590"/>
              <a:gd name="connsiteX2" fmla="*/ 3864875 w 3864875"/>
              <a:gd name="connsiteY2" fmla="*/ 1293590 h 1293590"/>
              <a:gd name="connsiteX3" fmla="*/ 0 w 3864875"/>
              <a:gd name="connsiteY3" fmla="*/ 1293590 h 1293590"/>
              <a:gd name="connsiteX4" fmla="*/ 0 w 3864875"/>
              <a:gd name="connsiteY4" fmla="*/ 0 h 1293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64875" h="1293590">
                <a:moveTo>
                  <a:pt x="0" y="0"/>
                </a:moveTo>
                <a:lnTo>
                  <a:pt x="3864875" y="0"/>
                </a:lnTo>
                <a:lnTo>
                  <a:pt x="3864875" y="1293590"/>
                </a:lnTo>
                <a:lnTo>
                  <a:pt x="0" y="129359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0" tIns="76200" rIns="76200" bIns="76200" numCol="1" spcCol="1270" anchor="t" anchorCtr="0">
            <a:noAutofit/>
          </a:bodyPr>
          <a:lstStyle/>
          <a:p>
            <a:pPr marL="0" lvl="0" indent="0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AU" sz="2000" b="1" dirty="0">
                <a:solidFill>
                  <a:schemeClr val="bg1"/>
                </a:solidFill>
              </a:rPr>
              <a:t>ANALYSIS</a:t>
            </a:r>
            <a:br>
              <a:rPr lang="en-AU" sz="2000" b="1" dirty="0">
                <a:solidFill>
                  <a:schemeClr val="bg1"/>
                </a:solidFill>
              </a:rPr>
            </a:br>
            <a:r>
              <a:rPr lang="en-AU" dirty="0">
                <a:solidFill>
                  <a:srgbClr val="B2B2B2"/>
                </a:solidFill>
              </a:rPr>
              <a:t>Cause of the problem</a:t>
            </a:r>
            <a:endParaRPr lang="en-AU" sz="2400" kern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4051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6007E6B-152C-4234-9793-89DA0B736E94}"/>
              </a:ext>
            </a:extLst>
          </p:cNvPr>
          <p:cNvSpPr/>
          <p:nvPr/>
        </p:nvSpPr>
        <p:spPr>
          <a:xfrm>
            <a:off x="2981128" y="1569986"/>
            <a:ext cx="982844" cy="982844"/>
          </a:xfrm>
          <a:prstGeom prst="rect">
            <a:avLst/>
          </a:prstGeom>
          <a:solidFill>
            <a:srgbClr val="C08C8F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E3911D8-E14B-4D23-A876-3886A75566B7}"/>
              </a:ext>
            </a:extLst>
          </p:cNvPr>
          <p:cNvSpPr/>
          <p:nvPr/>
        </p:nvSpPr>
        <p:spPr>
          <a:xfrm>
            <a:off x="572594" y="1586563"/>
            <a:ext cx="2192705" cy="982844"/>
          </a:xfrm>
          <a:prstGeom prst="rect">
            <a:avLst/>
          </a:prstGeom>
          <a:solidFill>
            <a:srgbClr val="B35F57"/>
          </a:solidFill>
          <a:ln>
            <a:solidFill>
              <a:srgbClr val="BC6253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28BF6604-AF7D-45A4-8899-28B0183DFE0A}"/>
              </a:ext>
            </a:extLst>
          </p:cNvPr>
          <p:cNvSpPr/>
          <p:nvPr/>
        </p:nvSpPr>
        <p:spPr>
          <a:xfrm>
            <a:off x="572594" y="2929739"/>
            <a:ext cx="2192705" cy="1197655"/>
          </a:xfrm>
          <a:prstGeom prst="ellipse">
            <a:avLst/>
          </a:prstGeom>
          <a:solidFill>
            <a:srgbClr val="9FB8C2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FC3A9EBB-617A-4138-BA7D-1C9F00085594}"/>
              </a:ext>
            </a:extLst>
          </p:cNvPr>
          <p:cNvSpPr/>
          <p:nvPr/>
        </p:nvSpPr>
        <p:spPr>
          <a:xfrm>
            <a:off x="2911459" y="3037145"/>
            <a:ext cx="982844" cy="982844"/>
          </a:xfrm>
          <a:prstGeom prst="ellipse">
            <a:avLst/>
          </a:prstGeom>
          <a:solidFill>
            <a:srgbClr val="0068A9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65715E5-217E-46AF-AE43-600F7DBFF6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5012" y="1427129"/>
            <a:ext cx="580952" cy="28571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268DE73-9DF5-4B67-8DD5-BDF51915EA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7000" y="1427129"/>
            <a:ext cx="476190" cy="2857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9843F8FE-F39A-4FA8-B193-D5774A1ABEC9}"/>
              </a:ext>
            </a:extLst>
          </p:cNvPr>
          <p:cNvSpPr txBox="1"/>
          <p:nvPr/>
        </p:nvSpPr>
        <p:spPr>
          <a:xfrm>
            <a:off x="9490895" y="1385320"/>
            <a:ext cx="11877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Just add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E46FDD-6C17-4FF3-B927-7310859D1961}"/>
              </a:ext>
            </a:extLst>
          </p:cNvPr>
          <p:cNvCxnSpPr/>
          <p:nvPr/>
        </p:nvCxnSpPr>
        <p:spPr>
          <a:xfrm>
            <a:off x="486035" y="1193076"/>
            <a:ext cx="11219929" cy="0"/>
          </a:xfrm>
          <a:prstGeom prst="line">
            <a:avLst/>
          </a:prstGeom>
          <a:ln w="57150">
            <a:solidFill>
              <a:srgbClr val="D379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BE0A5EFF-47BB-4BA4-92D5-58AD789F1680}"/>
              </a:ext>
            </a:extLst>
          </p:cNvPr>
          <p:cNvSpPr txBox="1"/>
          <p:nvPr/>
        </p:nvSpPr>
        <p:spPr>
          <a:xfrm>
            <a:off x="572594" y="257175"/>
            <a:ext cx="112199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5400" b="1" dirty="0">
                <a:ln>
                  <a:solidFill>
                    <a:srgbClr val="B35F57"/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Rectangles, Squares, Ovals and Circles</a:t>
            </a:r>
          </a:p>
        </p:txBody>
      </p:sp>
    </p:spTree>
    <p:extLst>
      <p:ext uri="{BB962C8B-B14F-4D97-AF65-F5344CB8AC3E}">
        <p14:creationId xmlns:p14="http://schemas.microsoft.com/office/powerpoint/2010/main" val="20153393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661D22E9-EFBA-4E24-82B9-84B4E04ADD8F}"/>
              </a:ext>
            </a:extLst>
          </p:cNvPr>
          <p:cNvSpPr/>
          <p:nvPr/>
        </p:nvSpPr>
        <p:spPr>
          <a:xfrm rot="5400000">
            <a:off x="8254205" y="2428005"/>
            <a:ext cx="3798207" cy="3727558"/>
          </a:xfrm>
          <a:custGeom>
            <a:avLst/>
            <a:gdLst>
              <a:gd name="connsiteX0" fmla="*/ 0 w 3798207"/>
              <a:gd name="connsiteY0" fmla="*/ 2860056 h 3727558"/>
              <a:gd name="connsiteX1" fmla="*/ 996277 w 3798207"/>
              <a:gd name="connsiteY1" fmla="*/ 1863780 h 3727558"/>
              <a:gd name="connsiteX2" fmla="*/ 0 w 3798207"/>
              <a:gd name="connsiteY2" fmla="*/ 867501 h 3727558"/>
              <a:gd name="connsiteX3" fmla="*/ 873409 w 3798207"/>
              <a:gd name="connsiteY3" fmla="*/ 867501 h 3727558"/>
              <a:gd name="connsiteX4" fmla="*/ 873409 w 3798207"/>
              <a:gd name="connsiteY4" fmla="*/ 0 h 3727558"/>
              <a:gd name="connsiteX5" fmla="*/ 1898146 w 3798207"/>
              <a:gd name="connsiteY5" fmla="*/ 1024738 h 3727558"/>
              <a:gd name="connsiteX6" fmla="*/ 2922882 w 3798207"/>
              <a:gd name="connsiteY6" fmla="*/ 0 h 3727558"/>
              <a:gd name="connsiteX7" fmla="*/ 2922882 w 3798207"/>
              <a:gd name="connsiteY7" fmla="*/ 867499 h 3727558"/>
              <a:gd name="connsiteX8" fmla="*/ 3798207 w 3798207"/>
              <a:gd name="connsiteY8" fmla="*/ 867499 h 3727558"/>
              <a:gd name="connsiteX9" fmla="*/ 2801928 w 3798207"/>
              <a:gd name="connsiteY9" fmla="*/ 1863778 h 3727558"/>
              <a:gd name="connsiteX10" fmla="*/ 3798207 w 3798207"/>
              <a:gd name="connsiteY10" fmla="*/ 2860058 h 3727558"/>
              <a:gd name="connsiteX11" fmla="*/ 2922882 w 3798207"/>
              <a:gd name="connsiteY11" fmla="*/ 2860058 h 3727558"/>
              <a:gd name="connsiteX12" fmla="*/ 2922882 w 3798207"/>
              <a:gd name="connsiteY12" fmla="*/ 3727558 h 3727558"/>
              <a:gd name="connsiteX13" fmla="*/ 1898146 w 3798207"/>
              <a:gd name="connsiteY13" fmla="*/ 2702821 h 3727558"/>
              <a:gd name="connsiteX14" fmla="*/ 873409 w 3798207"/>
              <a:gd name="connsiteY14" fmla="*/ 3727558 h 3727558"/>
              <a:gd name="connsiteX15" fmla="*/ 873409 w 3798207"/>
              <a:gd name="connsiteY15" fmla="*/ 2860056 h 3727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798207" h="3727558">
                <a:moveTo>
                  <a:pt x="0" y="2860056"/>
                </a:moveTo>
                <a:lnTo>
                  <a:pt x="996277" y="1863780"/>
                </a:lnTo>
                <a:lnTo>
                  <a:pt x="0" y="867501"/>
                </a:lnTo>
                <a:lnTo>
                  <a:pt x="873409" y="867501"/>
                </a:lnTo>
                <a:lnTo>
                  <a:pt x="873409" y="0"/>
                </a:lnTo>
                <a:lnTo>
                  <a:pt x="1898146" y="1024738"/>
                </a:lnTo>
                <a:lnTo>
                  <a:pt x="2922882" y="0"/>
                </a:lnTo>
                <a:lnTo>
                  <a:pt x="2922882" y="867499"/>
                </a:lnTo>
                <a:lnTo>
                  <a:pt x="3798207" y="867499"/>
                </a:lnTo>
                <a:lnTo>
                  <a:pt x="2801928" y="1863778"/>
                </a:lnTo>
                <a:lnTo>
                  <a:pt x="3798207" y="2860058"/>
                </a:lnTo>
                <a:lnTo>
                  <a:pt x="2922882" y="2860058"/>
                </a:lnTo>
                <a:lnTo>
                  <a:pt x="2922882" y="3727558"/>
                </a:lnTo>
                <a:lnTo>
                  <a:pt x="1898146" y="2702821"/>
                </a:lnTo>
                <a:lnTo>
                  <a:pt x="873409" y="3727558"/>
                </a:lnTo>
                <a:lnTo>
                  <a:pt x="873409" y="2860056"/>
                </a:lnTo>
                <a:close/>
              </a:path>
            </a:pathLst>
          </a:custGeom>
          <a:gradFill flip="none" rotWithShape="1">
            <a:gsLst>
              <a:gs pos="84000">
                <a:schemeClr val="accent2"/>
              </a:gs>
              <a:gs pos="34000">
                <a:schemeClr val="accent4">
                  <a:lumMod val="20000"/>
                  <a:lumOff val="80000"/>
                  <a:shade val="67500"/>
                  <a:satMod val="115000"/>
                </a:schemeClr>
              </a:gs>
              <a:gs pos="25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9C54BCB-FCF3-4920-B452-1405F92F441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86035" y="352846"/>
            <a:ext cx="10515600" cy="840230"/>
          </a:xfrm>
        </p:spPr>
        <p:txBody>
          <a:bodyPr/>
          <a:lstStyle/>
          <a:p>
            <a:r>
              <a:rPr lang="en-AU" dirty="0"/>
              <a:t>Duplicating Shapes</a:t>
            </a:r>
          </a:p>
        </p:txBody>
      </p:sp>
      <p:sp>
        <p:nvSpPr>
          <p:cNvPr id="3" name="Arrow: Chevron 2">
            <a:extLst>
              <a:ext uri="{FF2B5EF4-FFF2-40B4-BE49-F238E27FC236}">
                <a16:creationId xmlns:a16="http://schemas.microsoft.com/office/drawing/2014/main" id="{0C67595C-F2D4-4314-98BA-FA53811EF2E7}"/>
              </a:ext>
            </a:extLst>
          </p:cNvPr>
          <p:cNvSpPr/>
          <p:nvPr/>
        </p:nvSpPr>
        <p:spPr>
          <a:xfrm>
            <a:off x="664287" y="1382486"/>
            <a:ext cx="1254035" cy="1010194"/>
          </a:xfrm>
          <a:prstGeom prst="chevr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tx1"/>
              </a:solidFill>
            </a:endParaRPr>
          </a:p>
        </p:txBody>
      </p:sp>
      <p:sp>
        <p:nvSpPr>
          <p:cNvPr id="4" name="Arrow: Chevron 3">
            <a:extLst>
              <a:ext uri="{FF2B5EF4-FFF2-40B4-BE49-F238E27FC236}">
                <a16:creationId xmlns:a16="http://schemas.microsoft.com/office/drawing/2014/main" id="{2329BE13-79FE-44B0-9974-3BA211F9D003}"/>
              </a:ext>
            </a:extLst>
          </p:cNvPr>
          <p:cNvSpPr/>
          <p:nvPr/>
        </p:nvSpPr>
        <p:spPr>
          <a:xfrm rot="5400000">
            <a:off x="9521373" y="3149837"/>
            <a:ext cx="1254035" cy="1010194"/>
          </a:xfrm>
          <a:prstGeom prst="chevr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tx2"/>
              </a:gs>
              <a:gs pos="0">
                <a:schemeClr val="accent5">
                  <a:lumMod val="75000"/>
                </a:schemeClr>
              </a:gs>
            </a:gsLst>
            <a:lin ang="0" scaled="0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3000">
                  <a:schemeClr val="accent5">
                    <a:lumMod val="7500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>
              <a:solidFill>
                <a:schemeClr val="tx1"/>
              </a:solidFill>
            </a:endParaRPr>
          </a:p>
        </p:txBody>
      </p:sp>
      <p:sp>
        <p:nvSpPr>
          <p:cNvPr id="5" name="Arrow: Chevron 4">
            <a:extLst>
              <a:ext uri="{FF2B5EF4-FFF2-40B4-BE49-F238E27FC236}">
                <a16:creationId xmlns:a16="http://schemas.microsoft.com/office/drawing/2014/main" id="{544E9027-E0BD-4F7F-AC01-DE43F54AA9E9}"/>
              </a:ext>
            </a:extLst>
          </p:cNvPr>
          <p:cNvSpPr/>
          <p:nvPr/>
        </p:nvSpPr>
        <p:spPr>
          <a:xfrm>
            <a:off x="8894355" y="3776855"/>
            <a:ext cx="1254035" cy="1010194"/>
          </a:xfrm>
          <a:prstGeom prst="chevron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5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tx1"/>
              </a:solidFill>
            </a:endParaRPr>
          </a:p>
        </p:txBody>
      </p:sp>
      <p:sp>
        <p:nvSpPr>
          <p:cNvPr id="6" name="Arrow: Chevron 5">
            <a:extLst>
              <a:ext uri="{FF2B5EF4-FFF2-40B4-BE49-F238E27FC236}">
                <a16:creationId xmlns:a16="http://schemas.microsoft.com/office/drawing/2014/main" id="{1499F6AB-6832-491B-B029-7868B3FABA52}"/>
              </a:ext>
            </a:extLst>
          </p:cNvPr>
          <p:cNvSpPr/>
          <p:nvPr/>
        </p:nvSpPr>
        <p:spPr>
          <a:xfrm rot="16200000">
            <a:off x="9521374" y="4403873"/>
            <a:ext cx="1254035" cy="1010194"/>
          </a:xfrm>
          <a:prstGeom prst="chevr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tx2"/>
              </a:gs>
              <a:gs pos="0">
                <a:schemeClr val="accent5">
                  <a:lumMod val="75000"/>
                </a:schemeClr>
              </a:gs>
            </a:gsLst>
            <a:lin ang="0" scaled="0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3000">
                  <a:schemeClr val="accent5">
                    <a:lumMod val="7500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>
              <a:solidFill>
                <a:schemeClr val="tx1"/>
              </a:solidFill>
            </a:endParaRPr>
          </a:p>
        </p:txBody>
      </p:sp>
      <p:sp>
        <p:nvSpPr>
          <p:cNvPr id="7" name="Arrow: Chevron 6">
            <a:extLst>
              <a:ext uri="{FF2B5EF4-FFF2-40B4-BE49-F238E27FC236}">
                <a16:creationId xmlns:a16="http://schemas.microsoft.com/office/drawing/2014/main" id="{38DCABE2-DA7C-47C4-8EFF-B03AB8EB72FC}"/>
              </a:ext>
            </a:extLst>
          </p:cNvPr>
          <p:cNvSpPr/>
          <p:nvPr/>
        </p:nvSpPr>
        <p:spPr>
          <a:xfrm flipH="1">
            <a:off x="10148391" y="3776855"/>
            <a:ext cx="1254035" cy="1010194"/>
          </a:xfrm>
          <a:prstGeom prst="chevron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5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tx1"/>
              </a:solidFill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BDCD89B8-7E92-47EF-86CF-2D0512CC2BC4}"/>
              </a:ext>
            </a:extLst>
          </p:cNvPr>
          <p:cNvSpPr/>
          <p:nvPr/>
        </p:nvSpPr>
        <p:spPr>
          <a:xfrm>
            <a:off x="10022391" y="4155952"/>
            <a:ext cx="252000" cy="25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39700">
              <a:schemeClr val="bg1">
                <a:alpha val="40000"/>
              </a:schemeClr>
            </a:glo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3" name="Arrow: Chevron 92">
            <a:extLst>
              <a:ext uri="{FF2B5EF4-FFF2-40B4-BE49-F238E27FC236}">
                <a16:creationId xmlns:a16="http://schemas.microsoft.com/office/drawing/2014/main" id="{C372135B-35B9-4134-84FA-0553578B2EDD}"/>
              </a:ext>
            </a:extLst>
          </p:cNvPr>
          <p:cNvSpPr/>
          <p:nvPr/>
        </p:nvSpPr>
        <p:spPr>
          <a:xfrm rot="2196792">
            <a:off x="3880767" y="1638139"/>
            <a:ext cx="1395959" cy="1026836"/>
          </a:xfrm>
          <a:prstGeom prst="chevron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accent1"/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5400000" scaled="0"/>
            <a:tileRect/>
          </a:gradFill>
          <a:ln>
            <a:gradFill>
              <a:gsLst>
                <a:gs pos="12000">
                  <a:schemeClr val="bg1"/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scene3d>
            <a:camera prst="isometricOffAxis2Left">
              <a:rot lat="0" lon="1200000" rev="21594000"/>
            </a:camera>
            <a:lightRig rig="threePt" dir="t"/>
          </a:scene3d>
          <a:sp3d z="2222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9423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89E530A-3802-416D-91CB-DE188CE4D482}"/>
              </a:ext>
            </a:extLst>
          </p:cNvPr>
          <p:cNvSpPr txBox="1"/>
          <p:nvPr/>
        </p:nvSpPr>
        <p:spPr>
          <a:xfrm>
            <a:off x="368300" y="4660493"/>
            <a:ext cx="4529551" cy="10926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7800"/>
              </a:lnSpc>
            </a:pPr>
            <a:r>
              <a:rPr lang="en-AU" sz="6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ahnschrift SemiBold" panose="020B0502040204020203" pitchFamily="34" charset="0"/>
              </a:rPr>
              <a:t>NUMBERS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6B42AB0-7DA9-44A7-92B5-DC02657224F0}"/>
              </a:ext>
            </a:extLst>
          </p:cNvPr>
          <p:cNvCxnSpPr/>
          <p:nvPr/>
        </p:nvCxnSpPr>
        <p:spPr>
          <a:xfrm>
            <a:off x="0" y="5753100"/>
            <a:ext cx="48387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>
            <a:extLst>
              <a:ext uri="{FF2B5EF4-FFF2-40B4-BE49-F238E27FC236}">
                <a16:creationId xmlns:a16="http://schemas.microsoft.com/office/drawing/2014/main" id="{601F7A5D-7165-4FF4-BCEE-E8F52E359869}"/>
              </a:ext>
            </a:extLst>
          </p:cNvPr>
          <p:cNvGrpSpPr/>
          <p:nvPr/>
        </p:nvGrpSpPr>
        <p:grpSpPr>
          <a:xfrm>
            <a:off x="2059863" y="441713"/>
            <a:ext cx="1917700" cy="2353384"/>
            <a:chOff x="2059863" y="441713"/>
            <a:chExt cx="1917700" cy="2353384"/>
          </a:xfrm>
        </p:grpSpPr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9F0E9F5-B3F5-4E43-BCA3-439918D5AD20}"/>
                </a:ext>
              </a:extLst>
            </p:cNvPr>
            <p:cNvCxnSpPr>
              <a:cxnSpLocks/>
            </p:cNvCxnSpPr>
            <p:nvPr/>
          </p:nvCxnSpPr>
          <p:spPr>
            <a:xfrm>
              <a:off x="2059863" y="441713"/>
              <a:ext cx="1917700" cy="0"/>
            </a:xfrm>
            <a:prstGeom prst="line">
              <a:avLst/>
            </a:prstGeom>
            <a:ln w="4445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EA0FB9BA-2A05-4538-BF96-32FBF9AF30D3}"/>
                </a:ext>
              </a:extLst>
            </p:cNvPr>
            <p:cNvCxnSpPr>
              <a:cxnSpLocks/>
            </p:cNvCxnSpPr>
            <p:nvPr/>
          </p:nvCxnSpPr>
          <p:spPr>
            <a:xfrm>
              <a:off x="3951424" y="509097"/>
              <a:ext cx="0" cy="2286000"/>
            </a:xfrm>
            <a:prstGeom prst="line">
              <a:avLst/>
            </a:prstGeom>
            <a:ln w="4445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24940B01-1C3A-4167-989A-FED627B7D45D}"/>
              </a:ext>
            </a:extLst>
          </p:cNvPr>
          <p:cNvSpPr txBox="1"/>
          <p:nvPr/>
        </p:nvSpPr>
        <p:spPr>
          <a:xfrm>
            <a:off x="-88896" y="556722"/>
            <a:ext cx="38949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dirty="0">
                <a:latin typeface="+mj-lt"/>
              </a:rPr>
              <a:t>This sample text is to be replaced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8B09D1C-63E6-42B0-B022-84E28F165F9E}"/>
              </a:ext>
            </a:extLst>
          </p:cNvPr>
          <p:cNvSpPr txBox="1"/>
          <p:nvPr/>
        </p:nvSpPr>
        <p:spPr>
          <a:xfrm>
            <a:off x="324665" y="609797"/>
            <a:ext cx="1674219" cy="95878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ts val="7800"/>
              </a:lnSpc>
              <a:defRPr sz="66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ahnschrift SemiBold" panose="020B0502040204020203" pitchFamily="34" charset="0"/>
              </a:defRPr>
            </a:lvl1pPr>
          </a:lstStyle>
          <a:p>
            <a:pPr algn="ctr"/>
            <a:r>
              <a:rPr lang="en-AU" sz="44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2"/>
                </a:solidFill>
              </a:rPr>
              <a:t>33</a:t>
            </a:r>
            <a:r>
              <a:rPr lang="en-AU" sz="2800" b="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2"/>
                </a:solidFill>
                <a:effectLst/>
              </a:rPr>
              <a:t>%</a:t>
            </a:r>
          </a:p>
        </p:txBody>
      </p:sp>
    </p:spTree>
    <p:extLst>
      <p:ext uri="{BB962C8B-B14F-4D97-AF65-F5344CB8AC3E}">
        <p14:creationId xmlns:p14="http://schemas.microsoft.com/office/powerpoint/2010/main" val="35897999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05659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E268DE73-9DF5-4B67-8DD5-BDF51915EA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2075" y="1332115"/>
            <a:ext cx="476190" cy="285714"/>
          </a:xfrm>
          <a:prstGeom prst="rect">
            <a:avLst/>
          </a:prstGeom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E46FDD-6C17-4FF3-B927-7310859D1961}"/>
              </a:ext>
            </a:extLst>
          </p:cNvPr>
          <p:cNvCxnSpPr/>
          <p:nvPr/>
        </p:nvCxnSpPr>
        <p:spPr>
          <a:xfrm>
            <a:off x="657485" y="1180505"/>
            <a:ext cx="11219929" cy="0"/>
          </a:xfrm>
          <a:prstGeom prst="line">
            <a:avLst/>
          </a:prstGeom>
          <a:ln w="57150">
            <a:solidFill>
              <a:srgbClr val="D379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BE0A5EFF-47BB-4BA4-92D5-58AD789F1680}"/>
              </a:ext>
            </a:extLst>
          </p:cNvPr>
          <p:cNvSpPr txBox="1"/>
          <p:nvPr/>
        </p:nvSpPr>
        <p:spPr>
          <a:xfrm>
            <a:off x="572594" y="257175"/>
            <a:ext cx="70950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5400" b="1" dirty="0">
                <a:ln>
                  <a:solidFill>
                    <a:srgbClr val="B35F57"/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Shapes &amp; Merge Shapes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60E6E6E-8917-456F-9D3B-ECAAEF42F1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7790" y="1332115"/>
            <a:ext cx="312841" cy="2844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B929EC3-8141-4D69-A1BD-9C69037AA278}"/>
              </a:ext>
            </a:extLst>
          </p:cNvPr>
          <p:cNvSpPr txBox="1"/>
          <p:nvPr/>
        </p:nvSpPr>
        <p:spPr>
          <a:xfrm>
            <a:off x="10010156" y="1332115"/>
            <a:ext cx="1448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    (Duplicate)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F723CE1D-6736-4A91-98F2-FC3971670B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1600" y="1701447"/>
            <a:ext cx="476190" cy="285714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17B7ADF0-1252-459B-8AE7-F8437B0C137A}"/>
              </a:ext>
            </a:extLst>
          </p:cNvPr>
          <p:cNvSpPr txBox="1"/>
          <p:nvPr/>
        </p:nvSpPr>
        <p:spPr>
          <a:xfrm>
            <a:off x="9630641" y="1658468"/>
            <a:ext cx="1519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Drag   (Copy)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26C258FF-7C5A-4E7C-AF2E-3977E17B3A42}"/>
              </a:ext>
            </a:extLst>
          </p:cNvPr>
          <p:cNvGrpSpPr/>
          <p:nvPr/>
        </p:nvGrpSpPr>
        <p:grpSpPr>
          <a:xfrm>
            <a:off x="657485" y="1616515"/>
            <a:ext cx="5329665" cy="1122675"/>
            <a:chOff x="657485" y="1616513"/>
            <a:chExt cx="5329665" cy="1149423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820578AF-46D5-40B3-A97B-053AB9A1504A}"/>
                </a:ext>
              </a:extLst>
            </p:cNvPr>
            <p:cNvSpPr/>
            <p:nvPr/>
          </p:nvSpPr>
          <p:spPr>
            <a:xfrm>
              <a:off x="657485" y="1629887"/>
              <a:ext cx="2268000" cy="1136049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solidFill>
                  <a:schemeClr val="tx1"/>
                </a:solidFill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D27EDEC2-A088-4448-B1C1-AC8167D9DE9F}"/>
                </a:ext>
              </a:extLst>
            </p:cNvPr>
            <p:cNvSpPr/>
            <p:nvPr/>
          </p:nvSpPr>
          <p:spPr>
            <a:xfrm>
              <a:off x="841451" y="1616515"/>
              <a:ext cx="5145699" cy="1136049"/>
            </a:xfrm>
            <a:custGeom>
              <a:avLst/>
              <a:gdLst>
                <a:gd name="connsiteX0" fmla="*/ 1469 w 5145699"/>
                <a:gd name="connsiteY0" fmla="*/ 559649 h 1136049"/>
                <a:gd name="connsiteX1" fmla="*/ 8746 w 5145699"/>
                <a:gd name="connsiteY1" fmla="*/ 568025 h 1136049"/>
                <a:gd name="connsiteX2" fmla="*/ 1469 w 5145699"/>
                <a:gd name="connsiteY2" fmla="*/ 576400 h 1136049"/>
                <a:gd name="connsiteX3" fmla="*/ 0 w 5145699"/>
                <a:gd name="connsiteY3" fmla="*/ 568025 h 1136049"/>
                <a:gd name="connsiteX4" fmla="*/ 569121 w 5145699"/>
                <a:gd name="connsiteY4" fmla="*/ 0 h 1136049"/>
                <a:gd name="connsiteX5" fmla="*/ 4652187 w 5145699"/>
                <a:gd name="connsiteY5" fmla="*/ 0 h 1136049"/>
                <a:gd name="connsiteX6" fmla="*/ 5145699 w 5145699"/>
                <a:gd name="connsiteY6" fmla="*/ 568025 h 1136049"/>
                <a:gd name="connsiteX7" fmla="*/ 5145698 w 5145699"/>
                <a:gd name="connsiteY7" fmla="*/ 568025 h 1136049"/>
                <a:gd name="connsiteX8" fmla="*/ 4652186 w 5145699"/>
                <a:gd name="connsiteY8" fmla="*/ 1136049 h 1136049"/>
                <a:gd name="connsiteX9" fmla="*/ 504684 w 5145699"/>
                <a:gd name="connsiteY9" fmla="*/ 1136047 h 1136049"/>
                <a:gd name="connsiteX10" fmla="*/ 508008 w 5145699"/>
                <a:gd name="connsiteY10" fmla="*/ 1132222 h 1136049"/>
                <a:gd name="connsiteX11" fmla="*/ 1686858 w 5145699"/>
                <a:gd name="connsiteY11" fmla="*/ 1132222 h 113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45699" h="1136049">
                  <a:moveTo>
                    <a:pt x="1469" y="559649"/>
                  </a:moveTo>
                  <a:lnTo>
                    <a:pt x="8746" y="568025"/>
                  </a:lnTo>
                  <a:lnTo>
                    <a:pt x="1469" y="576400"/>
                  </a:lnTo>
                  <a:lnTo>
                    <a:pt x="0" y="568025"/>
                  </a:lnTo>
                  <a:close/>
                  <a:moveTo>
                    <a:pt x="569121" y="0"/>
                  </a:moveTo>
                  <a:lnTo>
                    <a:pt x="4652187" y="0"/>
                  </a:lnTo>
                  <a:cubicBezTo>
                    <a:pt x="4924746" y="0"/>
                    <a:pt x="5145699" y="254313"/>
                    <a:pt x="5145699" y="568025"/>
                  </a:cubicBezTo>
                  <a:lnTo>
                    <a:pt x="5145698" y="568025"/>
                  </a:lnTo>
                  <a:cubicBezTo>
                    <a:pt x="5145698" y="881736"/>
                    <a:pt x="4924745" y="1136049"/>
                    <a:pt x="4652186" y="1136049"/>
                  </a:cubicBezTo>
                  <a:lnTo>
                    <a:pt x="504684" y="1136047"/>
                  </a:lnTo>
                  <a:lnTo>
                    <a:pt x="508008" y="1132222"/>
                  </a:lnTo>
                  <a:lnTo>
                    <a:pt x="1686858" y="1132222"/>
                  </a:lnTo>
                  <a:close/>
                </a:path>
              </a:pathLst>
            </a:custGeom>
            <a:gradFill>
              <a:gsLst>
                <a:gs pos="9000">
                  <a:schemeClr val="bg2"/>
                </a:gs>
                <a:gs pos="76000">
                  <a:srgbClr val="EFEFEF"/>
                </a:gs>
                <a:gs pos="77000">
                  <a:schemeClr val="bg1"/>
                </a:gs>
              </a:gsLst>
              <a:lin ang="5400000" scaled="0"/>
            </a:gradFill>
            <a:ln w="25400" cmpd="sng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27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38B26F82-D851-4A4D-8FB6-FA96328A8271}"/>
              </a:ext>
            </a:extLst>
          </p:cNvPr>
          <p:cNvGrpSpPr/>
          <p:nvPr/>
        </p:nvGrpSpPr>
        <p:grpSpPr>
          <a:xfrm>
            <a:off x="657485" y="2965386"/>
            <a:ext cx="5329665" cy="1109611"/>
            <a:chOff x="657485" y="3075429"/>
            <a:chExt cx="5329665" cy="1136049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611AE32C-A0D7-4F66-B9AA-D1657C38CA08}"/>
                </a:ext>
              </a:extLst>
            </p:cNvPr>
            <p:cNvSpPr/>
            <p:nvPr/>
          </p:nvSpPr>
          <p:spPr>
            <a:xfrm>
              <a:off x="657485" y="3088802"/>
              <a:ext cx="2268000" cy="1122675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solidFill>
                  <a:schemeClr val="tx1"/>
                </a:solidFill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ED742DEE-8A3C-44C8-8A7E-220AF8808796}"/>
                </a:ext>
              </a:extLst>
            </p:cNvPr>
            <p:cNvSpPr/>
            <p:nvPr/>
          </p:nvSpPr>
          <p:spPr>
            <a:xfrm>
              <a:off x="841451" y="3075429"/>
              <a:ext cx="5145699" cy="1136049"/>
            </a:xfrm>
            <a:custGeom>
              <a:avLst/>
              <a:gdLst>
                <a:gd name="connsiteX0" fmla="*/ 1469 w 5145699"/>
                <a:gd name="connsiteY0" fmla="*/ 559649 h 1136049"/>
                <a:gd name="connsiteX1" fmla="*/ 8746 w 5145699"/>
                <a:gd name="connsiteY1" fmla="*/ 568025 h 1136049"/>
                <a:gd name="connsiteX2" fmla="*/ 1469 w 5145699"/>
                <a:gd name="connsiteY2" fmla="*/ 576400 h 1136049"/>
                <a:gd name="connsiteX3" fmla="*/ 0 w 5145699"/>
                <a:gd name="connsiteY3" fmla="*/ 568025 h 1136049"/>
                <a:gd name="connsiteX4" fmla="*/ 569121 w 5145699"/>
                <a:gd name="connsiteY4" fmla="*/ 0 h 1136049"/>
                <a:gd name="connsiteX5" fmla="*/ 4652187 w 5145699"/>
                <a:gd name="connsiteY5" fmla="*/ 0 h 1136049"/>
                <a:gd name="connsiteX6" fmla="*/ 5145699 w 5145699"/>
                <a:gd name="connsiteY6" fmla="*/ 568025 h 1136049"/>
                <a:gd name="connsiteX7" fmla="*/ 5145698 w 5145699"/>
                <a:gd name="connsiteY7" fmla="*/ 568025 h 1136049"/>
                <a:gd name="connsiteX8" fmla="*/ 4652186 w 5145699"/>
                <a:gd name="connsiteY8" fmla="*/ 1136049 h 1136049"/>
                <a:gd name="connsiteX9" fmla="*/ 504684 w 5145699"/>
                <a:gd name="connsiteY9" fmla="*/ 1136047 h 1136049"/>
                <a:gd name="connsiteX10" fmla="*/ 508008 w 5145699"/>
                <a:gd name="connsiteY10" fmla="*/ 1132222 h 1136049"/>
                <a:gd name="connsiteX11" fmla="*/ 1686858 w 5145699"/>
                <a:gd name="connsiteY11" fmla="*/ 1132222 h 113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45699" h="1136049">
                  <a:moveTo>
                    <a:pt x="1469" y="559649"/>
                  </a:moveTo>
                  <a:lnTo>
                    <a:pt x="8746" y="568025"/>
                  </a:lnTo>
                  <a:lnTo>
                    <a:pt x="1469" y="576400"/>
                  </a:lnTo>
                  <a:lnTo>
                    <a:pt x="0" y="568025"/>
                  </a:lnTo>
                  <a:close/>
                  <a:moveTo>
                    <a:pt x="569121" y="0"/>
                  </a:moveTo>
                  <a:lnTo>
                    <a:pt x="4652187" y="0"/>
                  </a:lnTo>
                  <a:cubicBezTo>
                    <a:pt x="4924746" y="0"/>
                    <a:pt x="5145699" y="254313"/>
                    <a:pt x="5145699" y="568025"/>
                  </a:cubicBezTo>
                  <a:lnTo>
                    <a:pt x="5145698" y="568025"/>
                  </a:lnTo>
                  <a:cubicBezTo>
                    <a:pt x="5145698" y="881736"/>
                    <a:pt x="4924745" y="1136049"/>
                    <a:pt x="4652186" y="1136049"/>
                  </a:cubicBezTo>
                  <a:lnTo>
                    <a:pt x="504684" y="1136047"/>
                  </a:lnTo>
                  <a:lnTo>
                    <a:pt x="508008" y="1132222"/>
                  </a:lnTo>
                  <a:lnTo>
                    <a:pt x="1686858" y="1132222"/>
                  </a:lnTo>
                  <a:close/>
                </a:path>
              </a:pathLst>
            </a:custGeom>
            <a:gradFill>
              <a:gsLst>
                <a:gs pos="9000">
                  <a:schemeClr val="bg2"/>
                </a:gs>
                <a:gs pos="76000">
                  <a:srgbClr val="EFEFEF"/>
                </a:gs>
                <a:gs pos="77000">
                  <a:schemeClr val="bg1"/>
                </a:gs>
              </a:gsLst>
              <a:lin ang="5400000" scaled="0"/>
            </a:gradFill>
            <a:ln w="25400" cmpd="sng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27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AU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3D06BE3-41B3-4C80-9C5B-2097B7D11884}"/>
              </a:ext>
            </a:extLst>
          </p:cNvPr>
          <p:cNvGrpSpPr/>
          <p:nvPr/>
        </p:nvGrpSpPr>
        <p:grpSpPr>
          <a:xfrm>
            <a:off x="657485" y="4283777"/>
            <a:ext cx="5329665" cy="1096548"/>
            <a:chOff x="657485" y="4773494"/>
            <a:chExt cx="5329665" cy="1136050"/>
          </a:xfrm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F9E6C28F-D4E8-4998-AB32-2C00B5D8D04E}"/>
                </a:ext>
              </a:extLst>
            </p:cNvPr>
            <p:cNvSpPr/>
            <p:nvPr/>
          </p:nvSpPr>
          <p:spPr>
            <a:xfrm>
              <a:off x="657485" y="4773494"/>
              <a:ext cx="2268000" cy="1136049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solidFill>
                  <a:schemeClr val="tx1"/>
                </a:solidFill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EDDFBB00-E286-4895-AEB6-9CE54C4B6546}"/>
                </a:ext>
              </a:extLst>
            </p:cNvPr>
            <p:cNvSpPr/>
            <p:nvPr/>
          </p:nvSpPr>
          <p:spPr>
            <a:xfrm>
              <a:off x="841451" y="4773495"/>
              <a:ext cx="5145699" cy="1136049"/>
            </a:xfrm>
            <a:custGeom>
              <a:avLst/>
              <a:gdLst>
                <a:gd name="connsiteX0" fmla="*/ 1469 w 5145699"/>
                <a:gd name="connsiteY0" fmla="*/ 559649 h 1136049"/>
                <a:gd name="connsiteX1" fmla="*/ 8746 w 5145699"/>
                <a:gd name="connsiteY1" fmla="*/ 568025 h 1136049"/>
                <a:gd name="connsiteX2" fmla="*/ 1469 w 5145699"/>
                <a:gd name="connsiteY2" fmla="*/ 576400 h 1136049"/>
                <a:gd name="connsiteX3" fmla="*/ 0 w 5145699"/>
                <a:gd name="connsiteY3" fmla="*/ 568025 h 1136049"/>
                <a:gd name="connsiteX4" fmla="*/ 569121 w 5145699"/>
                <a:gd name="connsiteY4" fmla="*/ 0 h 1136049"/>
                <a:gd name="connsiteX5" fmla="*/ 4652187 w 5145699"/>
                <a:gd name="connsiteY5" fmla="*/ 0 h 1136049"/>
                <a:gd name="connsiteX6" fmla="*/ 5145699 w 5145699"/>
                <a:gd name="connsiteY6" fmla="*/ 568025 h 1136049"/>
                <a:gd name="connsiteX7" fmla="*/ 5145698 w 5145699"/>
                <a:gd name="connsiteY7" fmla="*/ 568025 h 1136049"/>
                <a:gd name="connsiteX8" fmla="*/ 4652186 w 5145699"/>
                <a:gd name="connsiteY8" fmla="*/ 1136049 h 1136049"/>
                <a:gd name="connsiteX9" fmla="*/ 504684 w 5145699"/>
                <a:gd name="connsiteY9" fmla="*/ 1136047 h 1136049"/>
                <a:gd name="connsiteX10" fmla="*/ 508008 w 5145699"/>
                <a:gd name="connsiteY10" fmla="*/ 1132222 h 1136049"/>
                <a:gd name="connsiteX11" fmla="*/ 1686858 w 5145699"/>
                <a:gd name="connsiteY11" fmla="*/ 1132222 h 113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45699" h="1136049">
                  <a:moveTo>
                    <a:pt x="1469" y="559649"/>
                  </a:moveTo>
                  <a:lnTo>
                    <a:pt x="8746" y="568025"/>
                  </a:lnTo>
                  <a:lnTo>
                    <a:pt x="1469" y="576400"/>
                  </a:lnTo>
                  <a:lnTo>
                    <a:pt x="0" y="568025"/>
                  </a:lnTo>
                  <a:close/>
                  <a:moveTo>
                    <a:pt x="569121" y="0"/>
                  </a:moveTo>
                  <a:lnTo>
                    <a:pt x="4652187" y="0"/>
                  </a:lnTo>
                  <a:cubicBezTo>
                    <a:pt x="4924746" y="0"/>
                    <a:pt x="5145699" y="254313"/>
                    <a:pt x="5145699" y="568025"/>
                  </a:cubicBezTo>
                  <a:lnTo>
                    <a:pt x="5145698" y="568025"/>
                  </a:lnTo>
                  <a:cubicBezTo>
                    <a:pt x="5145698" y="881736"/>
                    <a:pt x="4924745" y="1136049"/>
                    <a:pt x="4652186" y="1136049"/>
                  </a:cubicBezTo>
                  <a:lnTo>
                    <a:pt x="504684" y="1136047"/>
                  </a:lnTo>
                  <a:lnTo>
                    <a:pt x="508008" y="1132222"/>
                  </a:lnTo>
                  <a:lnTo>
                    <a:pt x="1686858" y="1132222"/>
                  </a:lnTo>
                  <a:close/>
                </a:path>
              </a:pathLst>
            </a:custGeom>
            <a:gradFill>
              <a:gsLst>
                <a:gs pos="9000">
                  <a:schemeClr val="bg2"/>
                </a:gs>
                <a:gs pos="76000">
                  <a:srgbClr val="EFEFEF"/>
                </a:gs>
                <a:gs pos="77000">
                  <a:schemeClr val="bg1"/>
                </a:gs>
              </a:gsLst>
              <a:lin ang="5400000" scaled="0"/>
            </a:gradFill>
            <a:ln w="25400" cmpd="sng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27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AU"/>
            </a:p>
          </p:txBody>
        </p:sp>
      </p:grpSp>
      <p:sp>
        <p:nvSpPr>
          <p:cNvPr id="42" name="Rectangle 41">
            <a:extLst>
              <a:ext uri="{FF2B5EF4-FFF2-40B4-BE49-F238E27FC236}">
                <a16:creationId xmlns:a16="http://schemas.microsoft.com/office/drawing/2014/main" id="{5EF6AD82-DB0E-46F6-BAF0-1EE66F16A40F}"/>
              </a:ext>
            </a:extLst>
          </p:cNvPr>
          <p:cNvSpPr/>
          <p:nvPr/>
        </p:nvSpPr>
        <p:spPr>
          <a:xfrm>
            <a:off x="886335" y="1697121"/>
            <a:ext cx="7970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" panose="020B0502040204020203" pitchFamily="34" charset="0"/>
              </a:rPr>
              <a:t>01</a:t>
            </a:r>
            <a:endParaRPr lang="en-US" sz="54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hnschrift SemiBold" panose="020B0502040204020203" pitchFamily="34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598E119-D36D-4BB3-A1F7-7925A729F6F3}"/>
              </a:ext>
            </a:extLst>
          </p:cNvPr>
          <p:cNvSpPr/>
          <p:nvPr/>
        </p:nvSpPr>
        <p:spPr>
          <a:xfrm>
            <a:off x="778132" y="3110095"/>
            <a:ext cx="9236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" panose="020B0502040204020203" pitchFamily="34" charset="0"/>
              </a:rPr>
              <a:t>02</a:t>
            </a:r>
            <a:endParaRPr lang="en-US" sz="54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hnschrift SemiBold" panose="020B0502040204020203" pitchFamily="34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77D12C8C-343E-4836-95A7-20ED5939BA9C}"/>
              </a:ext>
            </a:extLst>
          </p:cNvPr>
          <p:cNvSpPr/>
          <p:nvPr/>
        </p:nvSpPr>
        <p:spPr>
          <a:xfrm>
            <a:off x="841451" y="4374753"/>
            <a:ext cx="9316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" panose="020B0502040204020203" pitchFamily="34" charset="0"/>
              </a:rPr>
              <a:t>03</a:t>
            </a:r>
            <a:endParaRPr lang="en-US" sz="54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hnschrift SemiBold" panose="020B0502040204020203" pitchFamily="34" charset="0"/>
            </a:endParaRP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D19D231B-D1D7-4657-A98F-539F43D3C979}"/>
              </a:ext>
            </a:extLst>
          </p:cNvPr>
          <p:cNvGrpSpPr/>
          <p:nvPr/>
        </p:nvGrpSpPr>
        <p:grpSpPr>
          <a:xfrm>
            <a:off x="657485" y="5557083"/>
            <a:ext cx="5329665" cy="1096548"/>
            <a:chOff x="657485" y="4773494"/>
            <a:chExt cx="5329665" cy="1136050"/>
          </a:xfrm>
        </p:grpSpPr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4263438D-4511-4755-8E1D-66FF501FC06E}"/>
                </a:ext>
              </a:extLst>
            </p:cNvPr>
            <p:cNvSpPr/>
            <p:nvPr/>
          </p:nvSpPr>
          <p:spPr>
            <a:xfrm>
              <a:off x="657485" y="4773494"/>
              <a:ext cx="2268000" cy="1136049"/>
            </a:xfrm>
            <a:prstGeom prst="roundRect">
              <a:avLst>
                <a:gd name="adj" fmla="val 50000"/>
              </a:avLst>
            </a:prstGeom>
            <a:solidFill>
              <a:srgbClr val="FF3399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solidFill>
                  <a:schemeClr val="tx1"/>
                </a:solidFill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5B593492-9D69-4F3A-9E67-BD12E153226A}"/>
                </a:ext>
              </a:extLst>
            </p:cNvPr>
            <p:cNvSpPr/>
            <p:nvPr/>
          </p:nvSpPr>
          <p:spPr>
            <a:xfrm>
              <a:off x="841451" y="4773495"/>
              <a:ext cx="5145699" cy="1136049"/>
            </a:xfrm>
            <a:custGeom>
              <a:avLst/>
              <a:gdLst>
                <a:gd name="connsiteX0" fmla="*/ 1469 w 5145699"/>
                <a:gd name="connsiteY0" fmla="*/ 559649 h 1136049"/>
                <a:gd name="connsiteX1" fmla="*/ 8746 w 5145699"/>
                <a:gd name="connsiteY1" fmla="*/ 568025 h 1136049"/>
                <a:gd name="connsiteX2" fmla="*/ 1469 w 5145699"/>
                <a:gd name="connsiteY2" fmla="*/ 576400 h 1136049"/>
                <a:gd name="connsiteX3" fmla="*/ 0 w 5145699"/>
                <a:gd name="connsiteY3" fmla="*/ 568025 h 1136049"/>
                <a:gd name="connsiteX4" fmla="*/ 569121 w 5145699"/>
                <a:gd name="connsiteY4" fmla="*/ 0 h 1136049"/>
                <a:gd name="connsiteX5" fmla="*/ 4652187 w 5145699"/>
                <a:gd name="connsiteY5" fmla="*/ 0 h 1136049"/>
                <a:gd name="connsiteX6" fmla="*/ 5145699 w 5145699"/>
                <a:gd name="connsiteY6" fmla="*/ 568025 h 1136049"/>
                <a:gd name="connsiteX7" fmla="*/ 5145698 w 5145699"/>
                <a:gd name="connsiteY7" fmla="*/ 568025 h 1136049"/>
                <a:gd name="connsiteX8" fmla="*/ 4652186 w 5145699"/>
                <a:gd name="connsiteY8" fmla="*/ 1136049 h 1136049"/>
                <a:gd name="connsiteX9" fmla="*/ 504684 w 5145699"/>
                <a:gd name="connsiteY9" fmla="*/ 1136047 h 1136049"/>
                <a:gd name="connsiteX10" fmla="*/ 508008 w 5145699"/>
                <a:gd name="connsiteY10" fmla="*/ 1132222 h 1136049"/>
                <a:gd name="connsiteX11" fmla="*/ 1686858 w 5145699"/>
                <a:gd name="connsiteY11" fmla="*/ 1132222 h 113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45699" h="1136049">
                  <a:moveTo>
                    <a:pt x="1469" y="559649"/>
                  </a:moveTo>
                  <a:lnTo>
                    <a:pt x="8746" y="568025"/>
                  </a:lnTo>
                  <a:lnTo>
                    <a:pt x="1469" y="576400"/>
                  </a:lnTo>
                  <a:lnTo>
                    <a:pt x="0" y="568025"/>
                  </a:lnTo>
                  <a:close/>
                  <a:moveTo>
                    <a:pt x="569121" y="0"/>
                  </a:moveTo>
                  <a:lnTo>
                    <a:pt x="4652187" y="0"/>
                  </a:lnTo>
                  <a:cubicBezTo>
                    <a:pt x="4924746" y="0"/>
                    <a:pt x="5145699" y="254313"/>
                    <a:pt x="5145699" y="568025"/>
                  </a:cubicBezTo>
                  <a:lnTo>
                    <a:pt x="5145698" y="568025"/>
                  </a:lnTo>
                  <a:cubicBezTo>
                    <a:pt x="5145698" y="881736"/>
                    <a:pt x="4924745" y="1136049"/>
                    <a:pt x="4652186" y="1136049"/>
                  </a:cubicBezTo>
                  <a:lnTo>
                    <a:pt x="504684" y="1136047"/>
                  </a:lnTo>
                  <a:lnTo>
                    <a:pt x="508008" y="1132222"/>
                  </a:lnTo>
                  <a:lnTo>
                    <a:pt x="1686858" y="1132222"/>
                  </a:lnTo>
                  <a:close/>
                </a:path>
              </a:pathLst>
            </a:custGeom>
            <a:gradFill>
              <a:gsLst>
                <a:gs pos="9000">
                  <a:schemeClr val="bg2"/>
                </a:gs>
                <a:gs pos="76000">
                  <a:srgbClr val="EFEFEF"/>
                </a:gs>
                <a:gs pos="77000">
                  <a:schemeClr val="bg1"/>
                </a:gs>
              </a:gsLst>
              <a:lin ang="5400000" scaled="0"/>
            </a:gradFill>
            <a:ln w="25400" cmpd="sng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27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AU"/>
            </a:p>
          </p:txBody>
        </p:sp>
      </p:grpSp>
      <p:sp>
        <p:nvSpPr>
          <p:cNvPr id="48" name="Rectangle 47">
            <a:extLst>
              <a:ext uri="{FF2B5EF4-FFF2-40B4-BE49-F238E27FC236}">
                <a16:creationId xmlns:a16="http://schemas.microsoft.com/office/drawing/2014/main" id="{02474783-BC59-479B-9D58-6C91D29D3081}"/>
              </a:ext>
            </a:extLst>
          </p:cNvPr>
          <p:cNvSpPr/>
          <p:nvPr/>
        </p:nvSpPr>
        <p:spPr>
          <a:xfrm>
            <a:off x="804581" y="5643692"/>
            <a:ext cx="9605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hnschrift SemiBold" panose="020B0502040204020203" pitchFamily="34" charset="0"/>
              </a:rPr>
              <a:t>04</a:t>
            </a:r>
            <a:endParaRPr lang="en-US" sz="54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hnschrift SemiBold" panose="020B0502040204020203" pitchFamily="34" charset="0"/>
            </a:endParaRP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9A2021AC-5B5C-4CF8-984D-87DC2AA1612F}"/>
              </a:ext>
            </a:extLst>
          </p:cNvPr>
          <p:cNvSpPr/>
          <p:nvPr/>
        </p:nvSpPr>
        <p:spPr>
          <a:xfrm>
            <a:off x="8403118" y="2978449"/>
            <a:ext cx="2545283" cy="7075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0" name="Arrow: Chevron 49">
            <a:extLst>
              <a:ext uri="{FF2B5EF4-FFF2-40B4-BE49-F238E27FC236}">
                <a16:creationId xmlns:a16="http://schemas.microsoft.com/office/drawing/2014/main" id="{C601F941-2D59-481E-AC41-CD4385CB799D}"/>
              </a:ext>
            </a:extLst>
          </p:cNvPr>
          <p:cNvSpPr/>
          <p:nvPr/>
        </p:nvSpPr>
        <p:spPr>
          <a:xfrm>
            <a:off x="7229691" y="2978448"/>
            <a:ext cx="1095050" cy="707551"/>
          </a:xfrm>
          <a:prstGeom prst="chevron">
            <a:avLst>
              <a:gd name="adj" fmla="val 477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tx1"/>
              </a:solidFill>
            </a:endParaRPr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7818F7C8-E661-40B1-AD36-DC68B1E6CC4F}"/>
              </a:ext>
            </a:extLst>
          </p:cNvPr>
          <p:cNvSpPr/>
          <p:nvPr/>
        </p:nvSpPr>
        <p:spPr>
          <a:xfrm>
            <a:off x="8450742" y="4325347"/>
            <a:ext cx="2545284" cy="707552"/>
          </a:xfrm>
          <a:custGeom>
            <a:avLst/>
            <a:gdLst>
              <a:gd name="connsiteX0" fmla="*/ 74299 w 2265807"/>
              <a:gd name="connsiteY0" fmla="*/ 0 h 707552"/>
              <a:gd name="connsiteX1" fmla="*/ 1912031 w 2265807"/>
              <a:gd name="connsiteY1" fmla="*/ 0 h 707552"/>
              <a:gd name="connsiteX2" fmla="*/ 2265807 w 2265807"/>
              <a:gd name="connsiteY2" fmla="*/ 353776 h 707552"/>
              <a:gd name="connsiteX3" fmla="*/ 2265806 w 2265807"/>
              <a:gd name="connsiteY3" fmla="*/ 353776 h 707552"/>
              <a:gd name="connsiteX4" fmla="*/ 1912030 w 2265807"/>
              <a:gd name="connsiteY4" fmla="*/ 707552 h 707552"/>
              <a:gd name="connsiteX5" fmla="*/ 74299 w 2265807"/>
              <a:gd name="connsiteY5" fmla="*/ 707551 h 707552"/>
              <a:gd name="connsiteX6" fmla="*/ 3001 w 2265807"/>
              <a:gd name="connsiteY6" fmla="*/ 700364 h 707552"/>
              <a:gd name="connsiteX7" fmla="*/ 0 w 2265807"/>
              <a:gd name="connsiteY7" fmla="*/ 699432 h 707552"/>
              <a:gd name="connsiteX8" fmla="*/ 330123 w 2265807"/>
              <a:gd name="connsiteY8" fmla="*/ 353776 h 707552"/>
              <a:gd name="connsiteX9" fmla="*/ 0 w 2265807"/>
              <a:gd name="connsiteY9" fmla="*/ 8119 h 707552"/>
              <a:gd name="connsiteX10" fmla="*/ 3001 w 2265807"/>
              <a:gd name="connsiteY10" fmla="*/ 7188 h 707552"/>
              <a:gd name="connsiteX11" fmla="*/ 74299 w 2265807"/>
              <a:gd name="connsiteY11" fmla="*/ 0 h 707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65807" h="707552">
                <a:moveTo>
                  <a:pt x="74299" y="0"/>
                </a:moveTo>
                <a:lnTo>
                  <a:pt x="1912031" y="0"/>
                </a:lnTo>
                <a:cubicBezTo>
                  <a:pt x="2107416" y="0"/>
                  <a:pt x="2265807" y="158391"/>
                  <a:pt x="2265807" y="353776"/>
                </a:cubicBezTo>
                <a:lnTo>
                  <a:pt x="2265806" y="353776"/>
                </a:lnTo>
                <a:cubicBezTo>
                  <a:pt x="2265806" y="549161"/>
                  <a:pt x="2107415" y="707552"/>
                  <a:pt x="1912030" y="707552"/>
                </a:cubicBezTo>
                <a:lnTo>
                  <a:pt x="74299" y="707551"/>
                </a:lnTo>
                <a:cubicBezTo>
                  <a:pt x="49876" y="707551"/>
                  <a:pt x="26031" y="705076"/>
                  <a:pt x="3001" y="700364"/>
                </a:cubicBezTo>
                <a:lnTo>
                  <a:pt x="0" y="699432"/>
                </a:lnTo>
                <a:lnTo>
                  <a:pt x="330123" y="353776"/>
                </a:lnTo>
                <a:lnTo>
                  <a:pt x="0" y="8119"/>
                </a:lnTo>
                <a:lnTo>
                  <a:pt x="3001" y="7188"/>
                </a:lnTo>
                <a:cubicBezTo>
                  <a:pt x="26031" y="2475"/>
                  <a:pt x="49876" y="0"/>
                  <a:pt x="74299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56" name="Graphic 55" descr="Arrow: Clockwise curve">
            <a:extLst>
              <a:ext uri="{FF2B5EF4-FFF2-40B4-BE49-F238E27FC236}">
                <a16:creationId xmlns:a16="http://schemas.microsoft.com/office/drawing/2014/main" id="{61D65089-9B4B-43A9-8373-8BCA3486A9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9105740">
            <a:off x="7679264" y="3487283"/>
            <a:ext cx="914400" cy="1029422"/>
          </a:xfrm>
          <a:prstGeom prst="rect">
            <a:avLst/>
          </a:prstGeom>
        </p:spPr>
      </p:pic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EB44BBF2-4931-457F-92DB-537046904131}"/>
              </a:ext>
            </a:extLst>
          </p:cNvPr>
          <p:cNvCxnSpPr/>
          <p:nvPr/>
        </p:nvCxnSpPr>
        <p:spPr>
          <a:xfrm>
            <a:off x="7229691" y="3797243"/>
            <a:ext cx="3718710" cy="0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63A5F8E8-D251-4503-B3CE-F045D6E7403E}"/>
              </a:ext>
            </a:extLst>
          </p:cNvPr>
          <p:cNvSpPr/>
          <p:nvPr/>
        </p:nvSpPr>
        <p:spPr>
          <a:xfrm>
            <a:off x="8403118" y="5330069"/>
            <a:ext cx="2747207" cy="707552"/>
          </a:xfrm>
          <a:custGeom>
            <a:avLst/>
            <a:gdLst>
              <a:gd name="connsiteX0" fmla="*/ 0 w 2747207"/>
              <a:gd name="connsiteY0" fmla="*/ 353775 h 707552"/>
              <a:gd name="connsiteX1" fmla="*/ 0 w 2747207"/>
              <a:gd name="connsiteY1" fmla="*/ 353776 h 707552"/>
              <a:gd name="connsiteX2" fmla="*/ 0 w 2747207"/>
              <a:gd name="connsiteY2" fmla="*/ 353776 h 707552"/>
              <a:gd name="connsiteX3" fmla="*/ 353776 w 2747207"/>
              <a:gd name="connsiteY3" fmla="*/ 0 h 707552"/>
              <a:gd name="connsiteX4" fmla="*/ 1652157 w 2747207"/>
              <a:gd name="connsiteY4" fmla="*/ 0 h 707552"/>
              <a:gd name="connsiteX5" fmla="*/ 2191508 w 2747207"/>
              <a:gd name="connsiteY5" fmla="*/ 0 h 707552"/>
              <a:gd name="connsiteX6" fmla="*/ 2409330 w 2747207"/>
              <a:gd name="connsiteY6" fmla="*/ 0 h 707552"/>
              <a:gd name="connsiteX7" fmla="*/ 2747207 w 2747207"/>
              <a:gd name="connsiteY7" fmla="*/ 353776 h 707552"/>
              <a:gd name="connsiteX8" fmla="*/ 2409330 w 2747207"/>
              <a:gd name="connsiteY8" fmla="*/ 707551 h 707552"/>
              <a:gd name="connsiteX9" fmla="*/ 2191517 w 2747207"/>
              <a:gd name="connsiteY9" fmla="*/ 707551 h 707552"/>
              <a:gd name="connsiteX10" fmla="*/ 2191507 w 2747207"/>
              <a:gd name="connsiteY10" fmla="*/ 707552 h 707552"/>
              <a:gd name="connsiteX11" fmla="*/ 353776 w 2747207"/>
              <a:gd name="connsiteY11" fmla="*/ 707551 h 707552"/>
              <a:gd name="connsiteX12" fmla="*/ 27801 w 2747207"/>
              <a:gd name="connsiteY12" fmla="*/ 491481 h 707552"/>
              <a:gd name="connsiteX13" fmla="*/ 0 w 2747207"/>
              <a:gd name="connsiteY13" fmla="*/ 353776 h 707552"/>
              <a:gd name="connsiteX14" fmla="*/ 27801 w 2747207"/>
              <a:gd name="connsiteY14" fmla="*/ 216071 h 707552"/>
              <a:gd name="connsiteX15" fmla="*/ 353776 w 2747207"/>
              <a:gd name="connsiteY15" fmla="*/ 0 h 707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747207" h="707552">
                <a:moveTo>
                  <a:pt x="0" y="353775"/>
                </a:moveTo>
                <a:lnTo>
                  <a:pt x="0" y="353776"/>
                </a:lnTo>
                <a:lnTo>
                  <a:pt x="0" y="353776"/>
                </a:lnTo>
                <a:close/>
                <a:moveTo>
                  <a:pt x="353776" y="0"/>
                </a:moveTo>
                <a:lnTo>
                  <a:pt x="1652157" y="0"/>
                </a:lnTo>
                <a:lnTo>
                  <a:pt x="2191508" y="0"/>
                </a:lnTo>
                <a:lnTo>
                  <a:pt x="2409330" y="0"/>
                </a:lnTo>
                <a:lnTo>
                  <a:pt x="2747207" y="353776"/>
                </a:lnTo>
                <a:lnTo>
                  <a:pt x="2409330" y="707551"/>
                </a:lnTo>
                <a:lnTo>
                  <a:pt x="2191517" y="707551"/>
                </a:lnTo>
                <a:lnTo>
                  <a:pt x="2191507" y="707552"/>
                </a:lnTo>
                <a:lnTo>
                  <a:pt x="353776" y="707551"/>
                </a:lnTo>
                <a:cubicBezTo>
                  <a:pt x="207237" y="707551"/>
                  <a:pt x="81508" y="618456"/>
                  <a:pt x="27801" y="491481"/>
                </a:cubicBezTo>
                <a:lnTo>
                  <a:pt x="0" y="353776"/>
                </a:lnTo>
                <a:lnTo>
                  <a:pt x="27801" y="216071"/>
                </a:lnTo>
                <a:cubicBezTo>
                  <a:pt x="81508" y="89095"/>
                  <a:pt x="207237" y="0"/>
                  <a:pt x="353776" y="0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5675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A52C4DF8-A8F6-4DB8-B0B4-DD754AE200CB}"/>
              </a:ext>
            </a:extLst>
          </p:cNvPr>
          <p:cNvGrpSpPr/>
          <p:nvPr/>
        </p:nvGrpSpPr>
        <p:grpSpPr>
          <a:xfrm>
            <a:off x="8806543" y="163286"/>
            <a:ext cx="3293764" cy="794658"/>
            <a:chOff x="7591950" y="54428"/>
            <a:chExt cx="4414992" cy="931736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C5057881-0A12-4459-9187-7EA33A4AA0E0}"/>
                </a:ext>
              </a:extLst>
            </p:cNvPr>
            <p:cNvSpPr/>
            <p:nvPr/>
          </p:nvSpPr>
          <p:spPr>
            <a:xfrm>
              <a:off x="7591950" y="54428"/>
              <a:ext cx="1813307" cy="93173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effectLst>
              <a:outerShdw blurRad="50800" dist="38100" dir="10800000" algn="ctr" rotWithShape="0">
                <a:schemeClr val="tx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B97A0A1-5A81-4E03-AFB4-94D76BC22FBC}"/>
                </a:ext>
              </a:extLst>
            </p:cNvPr>
            <p:cNvSpPr/>
            <p:nvPr/>
          </p:nvSpPr>
          <p:spPr>
            <a:xfrm>
              <a:off x="8403755" y="54428"/>
              <a:ext cx="3603187" cy="931736"/>
            </a:xfrm>
            <a:custGeom>
              <a:avLst/>
              <a:gdLst>
                <a:gd name="connsiteX0" fmla="*/ 11707 w 2179174"/>
                <a:gd name="connsiteY0" fmla="*/ 0 h 745066"/>
                <a:gd name="connsiteX1" fmla="*/ 1806641 w 2179174"/>
                <a:gd name="connsiteY1" fmla="*/ 0 h 745066"/>
                <a:gd name="connsiteX2" fmla="*/ 2179174 w 2179174"/>
                <a:gd name="connsiteY2" fmla="*/ 372533 h 745066"/>
                <a:gd name="connsiteX3" fmla="*/ 1806641 w 2179174"/>
                <a:gd name="connsiteY3" fmla="*/ 745066 h 745066"/>
                <a:gd name="connsiteX4" fmla="*/ 393821 w 2179174"/>
                <a:gd name="connsiteY4" fmla="*/ 745066 h 745066"/>
                <a:gd name="connsiteX5" fmla="*/ 0 w 2179174"/>
                <a:gd name="connsiteY5" fmla="*/ 1180 h 745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79174" h="745066">
                  <a:moveTo>
                    <a:pt x="11707" y="0"/>
                  </a:moveTo>
                  <a:lnTo>
                    <a:pt x="1806641" y="0"/>
                  </a:lnTo>
                  <a:cubicBezTo>
                    <a:pt x="2012385" y="0"/>
                    <a:pt x="2179174" y="166789"/>
                    <a:pt x="2179174" y="372533"/>
                  </a:cubicBezTo>
                  <a:cubicBezTo>
                    <a:pt x="2179174" y="578277"/>
                    <a:pt x="2012385" y="745066"/>
                    <a:pt x="1806641" y="745066"/>
                  </a:cubicBezTo>
                  <a:lnTo>
                    <a:pt x="393821" y="745066"/>
                  </a:lnTo>
                  <a:lnTo>
                    <a:pt x="0" y="118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101600" dist="101600" algn="bl" rotWithShape="0">
                <a:schemeClr val="tx1">
                  <a:alpha val="14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A0749598-A865-4BF7-B964-6A17E14DAA78}"/>
              </a:ext>
            </a:extLst>
          </p:cNvPr>
          <p:cNvGrpSpPr/>
          <p:nvPr/>
        </p:nvGrpSpPr>
        <p:grpSpPr>
          <a:xfrm rot="20659760">
            <a:off x="1089147" y="455774"/>
            <a:ext cx="5942275" cy="5946451"/>
            <a:chOff x="3205843" y="473868"/>
            <a:chExt cx="5942275" cy="5946452"/>
          </a:xfrm>
        </p:grpSpPr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0CF55133-C16B-4A97-A156-D6F1F4976A6A}"/>
                </a:ext>
              </a:extLst>
            </p:cNvPr>
            <p:cNvSpPr/>
            <p:nvPr/>
          </p:nvSpPr>
          <p:spPr>
            <a:xfrm>
              <a:off x="3205843" y="2584162"/>
              <a:ext cx="2873829" cy="2943932"/>
            </a:xfrm>
            <a:custGeom>
              <a:avLst/>
              <a:gdLst>
                <a:gd name="connsiteX0" fmla="*/ 139115 w 2873829"/>
                <a:gd name="connsiteY0" fmla="*/ 0 h 2943932"/>
                <a:gd name="connsiteX1" fmla="*/ 2873829 w 2873829"/>
                <a:gd name="connsiteY1" fmla="*/ 931922 h 2943932"/>
                <a:gd name="connsiteX2" fmla="*/ 863846 w 2873829"/>
                <a:gd name="connsiteY2" fmla="*/ 2943932 h 2943932"/>
                <a:gd name="connsiteX3" fmla="*/ 846508 w 2873829"/>
                <a:gd name="connsiteY3" fmla="*/ 2928174 h 2943932"/>
                <a:gd name="connsiteX4" fmla="*/ 0 w 2873829"/>
                <a:gd name="connsiteY4" fmla="*/ 884523 h 2943932"/>
                <a:gd name="connsiteX5" fmla="*/ 129936 w 2873829"/>
                <a:gd name="connsiteY5" fmla="*/ 25079 h 2943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73829" h="2943932">
                  <a:moveTo>
                    <a:pt x="139115" y="0"/>
                  </a:moveTo>
                  <a:lnTo>
                    <a:pt x="2873829" y="931922"/>
                  </a:lnTo>
                  <a:lnTo>
                    <a:pt x="863846" y="2943932"/>
                  </a:lnTo>
                  <a:lnTo>
                    <a:pt x="846508" y="2928174"/>
                  </a:lnTo>
                  <a:cubicBezTo>
                    <a:pt x="323492" y="2405158"/>
                    <a:pt x="0" y="1682618"/>
                    <a:pt x="0" y="884523"/>
                  </a:cubicBezTo>
                  <a:cubicBezTo>
                    <a:pt x="0" y="585238"/>
                    <a:pt x="45491" y="296577"/>
                    <a:pt x="129936" y="25079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239E2016-E4A0-423D-8692-FB833DA3A0EF}"/>
                </a:ext>
              </a:extLst>
            </p:cNvPr>
            <p:cNvSpPr/>
            <p:nvPr/>
          </p:nvSpPr>
          <p:spPr>
            <a:xfrm>
              <a:off x="3354558" y="561946"/>
              <a:ext cx="2725113" cy="2867053"/>
            </a:xfrm>
            <a:custGeom>
              <a:avLst/>
              <a:gdLst>
                <a:gd name="connsiteX0" fmla="*/ 2113138 w 2725113"/>
                <a:gd name="connsiteY0" fmla="*/ 0 h 2867053"/>
                <a:gd name="connsiteX1" fmla="*/ 2725113 w 2725113"/>
                <a:gd name="connsiteY1" fmla="*/ 2867053 h 2867053"/>
                <a:gd name="connsiteX2" fmla="*/ 0 w 2725113"/>
                <a:gd name="connsiteY2" fmla="*/ 1908899 h 2867053"/>
                <a:gd name="connsiteX3" fmla="*/ 78407 w 2725113"/>
                <a:gd name="connsiteY3" fmla="*/ 1694674 h 2867053"/>
                <a:gd name="connsiteX4" fmla="*/ 1881998 w 2725113"/>
                <a:gd name="connsiteY4" fmla="*/ 59432 h 286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5113" h="2867053">
                  <a:moveTo>
                    <a:pt x="2113138" y="0"/>
                  </a:moveTo>
                  <a:lnTo>
                    <a:pt x="2725113" y="2867053"/>
                  </a:lnTo>
                  <a:lnTo>
                    <a:pt x="0" y="1908899"/>
                  </a:lnTo>
                  <a:lnTo>
                    <a:pt x="78407" y="1694674"/>
                  </a:lnTo>
                  <a:cubicBezTo>
                    <a:pt x="407470" y="916683"/>
                    <a:pt x="1067503" y="312766"/>
                    <a:pt x="1881998" y="5943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A49A4C02-92C3-4913-991D-75B11F962B00}"/>
                </a:ext>
              </a:extLst>
            </p:cNvPr>
            <p:cNvSpPr/>
            <p:nvPr/>
          </p:nvSpPr>
          <p:spPr>
            <a:xfrm>
              <a:off x="5570616" y="473868"/>
              <a:ext cx="2589926" cy="2955131"/>
            </a:xfrm>
            <a:custGeom>
              <a:avLst/>
              <a:gdLst>
                <a:gd name="connsiteX0" fmla="*/ 555018 w 2589926"/>
                <a:gd name="connsiteY0" fmla="*/ 0 h 2955131"/>
                <a:gd name="connsiteX1" fmla="*/ 2393427 w 2589926"/>
                <a:gd name="connsiteY1" fmla="*/ 659972 h 2955131"/>
                <a:gd name="connsiteX2" fmla="*/ 2589926 w 2589926"/>
                <a:gd name="connsiteY2" fmla="*/ 838562 h 2955131"/>
                <a:gd name="connsiteX3" fmla="*/ 555018 w 2589926"/>
                <a:gd name="connsiteY3" fmla="*/ 2955131 h 2955131"/>
                <a:gd name="connsiteX4" fmla="*/ 0 w 2589926"/>
                <a:gd name="connsiteY4" fmla="*/ 54529 h 2955131"/>
                <a:gd name="connsiteX5" fmla="*/ 259516 w 2589926"/>
                <a:gd name="connsiteY5" fmla="*/ 14922 h 2955131"/>
                <a:gd name="connsiteX6" fmla="*/ 555018 w 2589926"/>
                <a:gd name="connsiteY6" fmla="*/ 0 h 2955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89926" h="2955131">
                  <a:moveTo>
                    <a:pt x="555018" y="0"/>
                  </a:moveTo>
                  <a:cubicBezTo>
                    <a:pt x="1253351" y="0"/>
                    <a:pt x="1893837" y="247674"/>
                    <a:pt x="2393427" y="659972"/>
                  </a:cubicBezTo>
                  <a:lnTo>
                    <a:pt x="2589926" y="838562"/>
                  </a:lnTo>
                  <a:lnTo>
                    <a:pt x="555018" y="2955131"/>
                  </a:lnTo>
                  <a:lnTo>
                    <a:pt x="0" y="54529"/>
                  </a:lnTo>
                  <a:lnTo>
                    <a:pt x="259516" y="14922"/>
                  </a:lnTo>
                  <a:cubicBezTo>
                    <a:pt x="356675" y="5055"/>
                    <a:pt x="455256" y="0"/>
                    <a:pt x="55501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35FA973C-F7DF-4984-BBFB-307834D8325D}"/>
                </a:ext>
              </a:extLst>
            </p:cNvPr>
            <p:cNvSpPr/>
            <p:nvPr/>
          </p:nvSpPr>
          <p:spPr>
            <a:xfrm rot="16080000" flipV="1">
              <a:off x="4207799" y="3511440"/>
              <a:ext cx="2873829" cy="2943932"/>
            </a:xfrm>
            <a:custGeom>
              <a:avLst/>
              <a:gdLst>
                <a:gd name="connsiteX0" fmla="*/ 139115 w 2873829"/>
                <a:gd name="connsiteY0" fmla="*/ 0 h 2943932"/>
                <a:gd name="connsiteX1" fmla="*/ 2873829 w 2873829"/>
                <a:gd name="connsiteY1" fmla="*/ 931922 h 2943932"/>
                <a:gd name="connsiteX2" fmla="*/ 863846 w 2873829"/>
                <a:gd name="connsiteY2" fmla="*/ 2943932 h 2943932"/>
                <a:gd name="connsiteX3" fmla="*/ 846508 w 2873829"/>
                <a:gd name="connsiteY3" fmla="*/ 2928174 h 2943932"/>
                <a:gd name="connsiteX4" fmla="*/ 0 w 2873829"/>
                <a:gd name="connsiteY4" fmla="*/ 884523 h 2943932"/>
                <a:gd name="connsiteX5" fmla="*/ 129936 w 2873829"/>
                <a:gd name="connsiteY5" fmla="*/ 25079 h 2943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73829" h="2943932">
                  <a:moveTo>
                    <a:pt x="139115" y="0"/>
                  </a:moveTo>
                  <a:lnTo>
                    <a:pt x="2873829" y="931922"/>
                  </a:lnTo>
                  <a:lnTo>
                    <a:pt x="863846" y="2943932"/>
                  </a:lnTo>
                  <a:lnTo>
                    <a:pt x="846508" y="2928174"/>
                  </a:lnTo>
                  <a:cubicBezTo>
                    <a:pt x="323492" y="2405158"/>
                    <a:pt x="0" y="1682618"/>
                    <a:pt x="0" y="884523"/>
                  </a:cubicBezTo>
                  <a:cubicBezTo>
                    <a:pt x="0" y="585238"/>
                    <a:pt x="45491" y="296577"/>
                    <a:pt x="129936" y="2507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21EB4F16-DE68-4FF4-8B8F-C32A323A4EF4}"/>
                </a:ext>
              </a:extLst>
            </p:cNvPr>
            <p:cNvSpPr/>
            <p:nvPr/>
          </p:nvSpPr>
          <p:spPr>
            <a:xfrm rot="16080000" flipV="1">
              <a:off x="6338963" y="3403651"/>
              <a:ext cx="2725113" cy="2867053"/>
            </a:xfrm>
            <a:custGeom>
              <a:avLst/>
              <a:gdLst>
                <a:gd name="connsiteX0" fmla="*/ 2113138 w 2725113"/>
                <a:gd name="connsiteY0" fmla="*/ 0 h 2867053"/>
                <a:gd name="connsiteX1" fmla="*/ 2725113 w 2725113"/>
                <a:gd name="connsiteY1" fmla="*/ 2867053 h 2867053"/>
                <a:gd name="connsiteX2" fmla="*/ 0 w 2725113"/>
                <a:gd name="connsiteY2" fmla="*/ 1908899 h 2867053"/>
                <a:gd name="connsiteX3" fmla="*/ 78407 w 2725113"/>
                <a:gd name="connsiteY3" fmla="*/ 1694674 h 2867053"/>
                <a:gd name="connsiteX4" fmla="*/ 1881998 w 2725113"/>
                <a:gd name="connsiteY4" fmla="*/ 59432 h 286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5113" h="2867053">
                  <a:moveTo>
                    <a:pt x="2113138" y="0"/>
                  </a:moveTo>
                  <a:lnTo>
                    <a:pt x="2725113" y="2867053"/>
                  </a:lnTo>
                  <a:lnTo>
                    <a:pt x="0" y="1908899"/>
                  </a:lnTo>
                  <a:lnTo>
                    <a:pt x="78407" y="1694674"/>
                  </a:lnTo>
                  <a:cubicBezTo>
                    <a:pt x="407470" y="916683"/>
                    <a:pt x="1067503" y="312766"/>
                    <a:pt x="1881998" y="5943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DABEA393-044C-4BEF-B095-9FE8E2A71DC7}"/>
                </a:ext>
              </a:extLst>
            </p:cNvPr>
            <p:cNvSpPr/>
            <p:nvPr/>
          </p:nvSpPr>
          <p:spPr>
            <a:xfrm rot="16080000" flipV="1">
              <a:off x="6375590" y="1210919"/>
              <a:ext cx="2589926" cy="2955131"/>
            </a:xfrm>
            <a:custGeom>
              <a:avLst/>
              <a:gdLst>
                <a:gd name="connsiteX0" fmla="*/ 555018 w 2589926"/>
                <a:gd name="connsiteY0" fmla="*/ 0 h 2955131"/>
                <a:gd name="connsiteX1" fmla="*/ 2393427 w 2589926"/>
                <a:gd name="connsiteY1" fmla="*/ 659972 h 2955131"/>
                <a:gd name="connsiteX2" fmla="*/ 2589926 w 2589926"/>
                <a:gd name="connsiteY2" fmla="*/ 838562 h 2955131"/>
                <a:gd name="connsiteX3" fmla="*/ 555018 w 2589926"/>
                <a:gd name="connsiteY3" fmla="*/ 2955131 h 2955131"/>
                <a:gd name="connsiteX4" fmla="*/ 0 w 2589926"/>
                <a:gd name="connsiteY4" fmla="*/ 54529 h 2955131"/>
                <a:gd name="connsiteX5" fmla="*/ 259516 w 2589926"/>
                <a:gd name="connsiteY5" fmla="*/ 14922 h 2955131"/>
                <a:gd name="connsiteX6" fmla="*/ 555018 w 2589926"/>
                <a:gd name="connsiteY6" fmla="*/ 0 h 2955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89926" h="2955131">
                  <a:moveTo>
                    <a:pt x="555018" y="0"/>
                  </a:moveTo>
                  <a:cubicBezTo>
                    <a:pt x="1253351" y="0"/>
                    <a:pt x="1893837" y="247674"/>
                    <a:pt x="2393427" y="659972"/>
                  </a:cubicBezTo>
                  <a:lnTo>
                    <a:pt x="2589926" y="838562"/>
                  </a:lnTo>
                  <a:lnTo>
                    <a:pt x="555018" y="2955131"/>
                  </a:lnTo>
                  <a:lnTo>
                    <a:pt x="0" y="54529"/>
                  </a:lnTo>
                  <a:lnTo>
                    <a:pt x="259516" y="14922"/>
                  </a:lnTo>
                  <a:cubicBezTo>
                    <a:pt x="356675" y="5055"/>
                    <a:pt x="455256" y="0"/>
                    <a:pt x="555018" y="0"/>
                  </a:cubicBez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1239EFB3-9B84-48D3-BD6C-C07A13D63BBB}"/>
                </a:ext>
              </a:extLst>
            </p:cNvPr>
            <p:cNvSpPr/>
            <p:nvPr/>
          </p:nvSpPr>
          <p:spPr>
            <a:xfrm>
              <a:off x="4749719" y="2099941"/>
              <a:ext cx="2725113" cy="2725113"/>
            </a:xfrm>
            <a:prstGeom prst="ellipse">
              <a:avLst/>
            </a:prstGeom>
            <a:solidFill>
              <a:schemeClr val="bg1"/>
            </a:solidFill>
            <a:ln w="123825"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</p:spTree>
    <p:extLst>
      <p:ext uri="{BB962C8B-B14F-4D97-AF65-F5344CB8AC3E}">
        <p14:creationId xmlns:p14="http://schemas.microsoft.com/office/powerpoint/2010/main" val="39467744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89E530A-3802-416D-91CB-DE188CE4D482}"/>
              </a:ext>
            </a:extLst>
          </p:cNvPr>
          <p:cNvSpPr txBox="1"/>
          <p:nvPr/>
        </p:nvSpPr>
        <p:spPr>
          <a:xfrm>
            <a:off x="368300" y="4660493"/>
            <a:ext cx="4529551" cy="10926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7800"/>
              </a:lnSpc>
            </a:pPr>
            <a:r>
              <a:rPr lang="en-AU" sz="6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ahnschrift SemiBold" panose="020B0502040204020203" pitchFamily="34" charset="0"/>
              </a:rPr>
              <a:t>NUMBERS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6B42AB0-7DA9-44A7-92B5-DC02657224F0}"/>
              </a:ext>
            </a:extLst>
          </p:cNvPr>
          <p:cNvCxnSpPr/>
          <p:nvPr/>
        </p:nvCxnSpPr>
        <p:spPr>
          <a:xfrm>
            <a:off x="0" y="5753100"/>
            <a:ext cx="48387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1F453C16-D28B-46BE-8A10-D151F88031AB}"/>
              </a:ext>
            </a:extLst>
          </p:cNvPr>
          <p:cNvSpPr/>
          <p:nvPr/>
        </p:nvSpPr>
        <p:spPr>
          <a:xfrm>
            <a:off x="5444439" y="1163318"/>
            <a:ext cx="3551373" cy="3550622"/>
          </a:xfrm>
          <a:custGeom>
            <a:avLst/>
            <a:gdLst>
              <a:gd name="connsiteX0" fmla="*/ 1775687 w 3551373"/>
              <a:gd name="connsiteY0" fmla="*/ 0 h 3550622"/>
              <a:gd name="connsiteX1" fmla="*/ 2303722 w 3551373"/>
              <a:gd name="connsiteY1" fmla="*/ 79832 h 3550622"/>
              <a:gd name="connsiteX2" fmla="*/ 2421537 w 3551373"/>
              <a:gd name="connsiteY2" fmla="*/ 122952 h 3550622"/>
              <a:gd name="connsiteX3" fmla="*/ 2407044 w 3551373"/>
              <a:gd name="connsiteY3" fmla="*/ 217912 h 3550622"/>
              <a:gd name="connsiteX4" fmla="*/ 2402012 w 3551373"/>
              <a:gd name="connsiteY4" fmla="*/ 317568 h 3550622"/>
              <a:gd name="connsiteX5" fmla="*/ 3376701 w 3551373"/>
              <a:gd name="connsiteY5" fmla="*/ 1292257 h 3550622"/>
              <a:gd name="connsiteX6" fmla="*/ 3476357 w 3551373"/>
              <a:gd name="connsiteY6" fmla="*/ 1287225 h 3550622"/>
              <a:gd name="connsiteX7" fmla="*/ 3482014 w 3551373"/>
              <a:gd name="connsiteY7" fmla="*/ 1286362 h 3550622"/>
              <a:gd name="connsiteX8" fmla="*/ 3505903 w 3551373"/>
              <a:gd name="connsiteY8" fmla="*/ 1374672 h 3550622"/>
              <a:gd name="connsiteX9" fmla="*/ 3551373 w 3551373"/>
              <a:gd name="connsiteY9" fmla="*/ 1775687 h 3550622"/>
              <a:gd name="connsiteX10" fmla="*/ 3428205 w 3551373"/>
              <a:gd name="connsiteY10" fmla="*/ 2426787 h 3550622"/>
              <a:gd name="connsiteX11" fmla="*/ 3348117 w 3551373"/>
              <a:gd name="connsiteY11" fmla="*/ 2598388 h 3550622"/>
              <a:gd name="connsiteX12" fmla="*/ 3279533 w 3551373"/>
              <a:gd name="connsiteY12" fmla="*/ 2587921 h 3550622"/>
              <a:gd name="connsiteX13" fmla="*/ 3130713 w 3551373"/>
              <a:gd name="connsiteY13" fmla="*/ 2580406 h 3550622"/>
              <a:gd name="connsiteX14" fmla="*/ 1789559 w 3551373"/>
              <a:gd name="connsiteY14" fmla="*/ 3469383 h 3550622"/>
              <a:gd name="connsiteX15" fmla="*/ 1759825 w 3551373"/>
              <a:gd name="connsiteY15" fmla="*/ 3550622 h 3550622"/>
              <a:gd name="connsiteX16" fmla="*/ 1605336 w 3551373"/>
              <a:gd name="connsiteY16" fmla="*/ 3543308 h 3550622"/>
              <a:gd name="connsiteX17" fmla="*/ 1124588 w 3551373"/>
              <a:gd name="connsiteY17" fmla="*/ 3428207 h 3550622"/>
              <a:gd name="connsiteX18" fmla="*/ 969669 w 3551373"/>
              <a:gd name="connsiteY18" fmla="*/ 3355904 h 3550622"/>
              <a:gd name="connsiteX19" fmla="*/ 997840 w 3551373"/>
              <a:gd name="connsiteY19" fmla="*/ 3266457 h 3550622"/>
              <a:gd name="connsiteX20" fmla="*/ 1011049 w 3551373"/>
              <a:gd name="connsiteY20" fmla="*/ 3137313 h 3550622"/>
              <a:gd name="connsiteX21" fmla="*/ 360880 w 3551373"/>
              <a:gd name="connsiteY21" fmla="*/ 2496511 h 3550622"/>
              <a:gd name="connsiteX22" fmla="*/ 229849 w 3551373"/>
              <a:gd name="connsiteY22" fmla="*/ 2509530 h 3550622"/>
              <a:gd name="connsiteX23" fmla="*/ 169055 w 3551373"/>
              <a:gd name="connsiteY23" fmla="*/ 2528130 h 3550622"/>
              <a:gd name="connsiteX24" fmla="*/ 139542 w 3551373"/>
              <a:gd name="connsiteY24" fmla="*/ 2466864 h 3550622"/>
              <a:gd name="connsiteX25" fmla="*/ 0 w 3551373"/>
              <a:gd name="connsiteY25" fmla="*/ 1775687 h 3550622"/>
              <a:gd name="connsiteX26" fmla="*/ 1775687 w 3551373"/>
              <a:gd name="connsiteY26" fmla="*/ 0 h 3550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551373" h="3550622">
                <a:moveTo>
                  <a:pt x="1775687" y="0"/>
                </a:moveTo>
                <a:cubicBezTo>
                  <a:pt x="1959566" y="0"/>
                  <a:pt x="2136916" y="27950"/>
                  <a:pt x="2303722" y="79832"/>
                </a:cubicBezTo>
                <a:lnTo>
                  <a:pt x="2421537" y="122952"/>
                </a:lnTo>
                <a:lnTo>
                  <a:pt x="2407044" y="217912"/>
                </a:lnTo>
                <a:cubicBezTo>
                  <a:pt x="2403717" y="250678"/>
                  <a:pt x="2402012" y="283924"/>
                  <a:pt x="2402012" y="317568"/>
                </a:cubicBezTo>
                <a:cubicBezTo>
                  <a:pt x="2402012" y="855874"/>
                  <a:pt x="2838395" y="1292257"/>
                  <a:pt x="3376701" y="1292257"/>
                </a:cubicBezTo>
                <a:cubicBezTo>
                  <a:pt x="3410345" y="1292257"/>
                  <a:pt x="3443591" y="1290553"/>
                  <a:pt x="3476357" y="1287225"/>
                </a:cubicBezTo>
                <a:lnTo>
                  <a:pt x="3482014" y="1286362"/>
                </a:lnTo>
                <a:lnTo>
                  <a:pt x="3505903" y="1374672"/>
                </a:lnTo>
                <a:cubicBezTo>
                  <a:pt x="3535652" y="1503542"/>
                  <a:pt x="3551373" y="1637779"/>
                  <a:pt x="3551373" y="1775687"/>
                </a:cubicBezTo>
                <a:cubicBezTo>
                  <a:pt x="3551373" y="2005535"/>
                  <a:pt x="3507702" y="2225183"/>
                  <a:pt x="3428205" y="2426787"/>
                </a:cubicBezTo>
                <a:lnTo>
                  <a:pt x="3348117" y="2598388"/>
                </a:lnTo>
                <a:lnTo>
                  <a:pt x="3279533" y="2587921"/>
                </a:lnTo>
                <a:cubicBezTo>
                  <a:pt x="3230602" y="2582952"/>
                  <a:pt x="3180955" y="2580406"/>
                  <a:pt x="3130713" y="2580406"/>
                </a:cubicBezTo>
                <a:cubicBezTo>
                  <a:pt x="2527810" y="2580406"/>
                  <a:pt x="2010522" y="2946969"/>
                  <a:pt x="1789559" y="3469383"/>
                </a:cubicBezTo>
                <a:lnTo>
                  <a:pt x="1759825" y="3550622"/>
                </a:lnTo>
                <a:lnTo>
                  <a:pt x="1605336" y="3543308"/>
                </a:lnTo>
                <a:cubicBezTo>
                  <a:pt x="1437143" y="3527299"/>
                  <a:pt x="1275790" y="3487829"/>
                  <a:pt x="1124588" y="3428207"/>
                </a:cubicBezTo>
                <a:lnTo>
                  <a:pt x="969669" y="3355904"/>
                </a:lnTo>
                <a:lnTo>
                  <a:pt x="997840" y="3266457"/>
                </a:lnTo>
                <a:cubicBezTo>
                  <a:pt x="1006502" y="3224743"/>
                  <a:pt x="1011049" y="3181551"/>
                  <a:pt x="1011049" y="3137313"/>
                </a:cubicBezTo>
                <a:cubicBezTo>
                  <a:pt x="1011049" y="2783407"/>
                  <a:pt x="719959" y="2496511"/>
                  <a:pt x="360880" y="2496511"/>
                </a:cubicBezTo>
                <a:cubicBezTo>
                  <a:pt x="315996" y="2496511"/>
                  <a:pt x="272174" y="2500994"/>
                  <a:pt x="229849" y="2509530"/>
                </a:cubicBezTo>
                <a:lnTo>
                  <a:pt x="169055" y="2528130"/>
                </a:lnTo>
                <a:lnTo>
                  <a:pt x="139542" y="2466864"/>
                </a:lnTo>
                <a:cubicBezTo>
                  <a:pt x="49688" y="2254424"/>
                  <a:pt x="0" y="2020858"/>
                  <a:pt x="0" y="1775687"/>
                </a:cubicBezTo>
                <a:cubicBezTo>
                  <a:pt x="0" y="795002"/>
                  <a:pt x="795002" y="0"/>
                  <a:pt x="1775687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glow>
              <a:schemeClr val="accent5">
                <a:lumMod val="20000"/>
                <a:lumOff val="80000"/>
              </a:schemeClr>
            </a:glo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2E6CB7B-13F1-4A71-8C51-34261882B671}"/>
              </a:ext>
            </a:extLst>
          </p:cNvPr>
          <p:cNvSpPr/>
          <p:nvPr/>
        </p:nvSpPr>
        <p:spPr>
          <a:xfrm>
            <a:off x="7955973" y="662017"/>
            <a:ext cx="1674219" cy="1674219"/>
          </a:xfrm>
          <a:prstGeom prst="ellipse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08F6A89E-2202-4FFE-9D75-3E2282AF091E}"/>
              </a:ext>
            </a:extLst>
          </p:cNvPr>
          <p:cNvSpPr/>
          <p:nvPr/>
        </p:nvSpPr>
        <p:spPr>
          <a:xfrm>
            <a:off x="7294151" y="3848809"/>
            <a:ext cx="2485961" cy="248596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16E3D65-6D44-4F8C-85F1-AC5C6813BEED}"/>
              </a:ext>
            </a:extLst>
          </p:cNvPr>
          <p:cNvSpPr txBox="1"/>
          <p:nvPr/>
        </p:nvSpPr>
        <p:spPr>
          <a:xfrm>
            <a:off x="5444440" y="2392070"/>
            <a:ext cx="3551372" cy="10926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ts val="7800"/>
              </a:lnSpc>
              <a:defRPr sz="66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ahnschrift SemiBold" panose="020B0502040204020203" pitchFamily="34" charset="0"/>
              </a:defRPr>
            </a:lvl1pPr>
          </a:lstStyle>
          <a:p>
            <a:pPr algn="ctr"/>
            <a:r>
              <a:rPr lang="en-AU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rPr>
              <a:t>72%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E80A7EC-9AED-4FF4-BA2F-65D12EC94DC8}"/>
              </a:ext>
            </a:extLst>
          </p:cNvPr>
          <p:cNvSpPr txBox="1"/>
          <p:nvPr/>
        </p:nvSpPr>
        <p:spPr>
          <a:xfrm>
            <a:off x="7955973" y="926054"/>
            <a:ext cx="1674219" cy="95878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ts val="7800"/>
              </a:lnSpc>
              <a:defRPr sz="66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ahnschrift SemiBold" panose="020B0502040204020203" pitchFamily="34" charset="0"/>
              </a:defRPr>
            </a:lvl1pPr>
          </a:lstStyle>
          <a:p>
            <a:pPr algn="ctr"/>
            <a:r>
              <a:rPr lang="en-AU" sz="44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rPr>
              <a:t>33</a:t>
            </a:r>
            <a:r>
              <a:rPr lang="en-AU" sz="2800" b="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/>
              </a:rPr>
              <a:t>%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564A9DF-694F-49AE-AC7D-C7CF13CD8B39}"/>
              </a:ext>
            </a:extLst>
          </p:cNvPr>
          <p:cNvSpPr txBox="1"/>
          <p:nvPr/>
        </p:nvSpPr>
        <p:spPr>
          <a:xfrm>
            <a:off x="7474132" y="4508438"/>
            <a:ext cx="2168197" cy="95878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ts val="7800"/>
              </a:lnSpc>
              <a:defRPr sz="66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ahnschrift SemiBold" panose="020B0502040204020203" pitchFamily="34" charset="0"/>
              </a:defRPr>
            </a:lvl1pPr>
          </a:lstStyle>
          <a:p>
            <a:pPr algn="ctr"/>
            <a:r>
              <a:rPr lang="en-AU" sz="440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rPr>
              <a:t>49</a:t>
            </a:r>
            <a:r>
              <a:rPr lang="en-AU" sz="2800" b="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/>
              </a:rPr>
              <a:t>%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9F0E9F5-B3F5-4E43-BCA3-439918D5AD20}"/>
              </a:ext>
            </a:extLst>
          </p:cNvPr>
          <p:cNvCxnSpPr>
            <a:cxnSpLocks/>
          </p:cNvCxnSpPr>
          <p:nvPr/>
        </p:nvCxnSpPr>
        <p:spPr>
          <a:xfrm>
            <a:off x="3329863" y="1828091"/>
            <a:ext cx="1917700" cy="0"/>
          </a:xfrm>
          <a:prstGeom prst="line">
            <a:avLst/>
          </a:prstGeom>
          <a:ln w="444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EA0FB9BA-2A05-4538-BF96-32FBF9AF30D3}"/>
              </a:ext>
            </a:extLst>
          </p:cNvPr>
          <p:cNvCxnSpPr>
            <a:cxnSpLocks/>
          </p:cNvCxnSpPr>
          <p:nvPr/>
        </p:nvCxnSpPr>
        <p:spPr>
          <a:xfrm>
            <a:off x="5260263" y="1815391"/>
            <a:ext cx="0" cy="2286000"/>
          </a:xfrm>
          <a:prstGeom prst="line">
            <a:avLst/>
          </a:prstGeom>
          <a:ln w="444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24940B01-1C3A-4167-989A-FED627B7D45D}"/>
              </a:ext>
            </a:extLst>
          </p:cNvPr>
          <p:cNvSpPr txBox="1"/>
          <p:nvPr/>
        </p:nvSpPr>
        <p:spPr>
          <a:xfrm>
            <a:off x="1181104" y="1943100"/>
            <a:ext cx="38949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dirty="0">
                <a:latin typeface="+mj-lt"/>
              </a:rPr>
              <a:t>This sample text is to be replaced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AA9F51E8-ACC9-43C4-BC9A-5FB3AA29012F}"/>
              </a:ext>
            </a:extLst>
          </p:cNvPr>
          <p:cNvCxnSpPr>
            <a:cxnSpLocks/>
          </p:cNvCxnSpPr>
          <p:nvPr/>
        </p:nvCxnSpPr>
        <p:spPr>
          <a:xfrm>
            <a:off x="9006763" y="3009191"/>
            <a:ext cx="1013537" cy="0"/>
          </a:xfrm>
          <a:prstGeom prst="line">
            <a:avLst/>
          </a:prstGeom>
          <a:ln w="444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0E35A7B-6BD5-4C94-8FBF-8532565F99A1}"/>
              </a:ext>
            </a:extLst>
          </p:cNvPr>
          <p:cNvCxnSpPr>
            <a:cxnSpLocks/>
          </p:cNvCxnSpPr>
          <p:nvPr/>
        </p:nvCxnSpPr>
        <p:spPr>
          <a:xfrm flipH="1">
            <a:off x="9959263" y="3070273"/>
            <a:ext cx="12700" cy="828808"/>
          </a:xfrm>
          <a:prstGeom prst="line">
            <a:avLst/>
          </a:prstGeom>
          <a:ln w="444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A6789516-0835-4962-846B-41EF87E3289B}"/>
              </a:ext>
            </a:extLst>
          </p:cNvPr>
          <p:cNvSpPr txBox="1"/>
          <p:nvPr/>
        </p:nvSpPr>
        <p:spPr>
          <a:xfrm>
            <a:off x="9966262" y="3021485"/>
            <a:ext cx="1992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latin typeface="+mj-lt"/>
              </a:rPr>
              <a:t>This sample text is to be replaced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B316971E-7034-4EF7-B9F7-E65CDE170722}"/>
              </a:ext>
            </a:extLst>
          </p:cNvPr>
          <p:cNvCxnSpPr>
            <a:cxnSpLocks/>
          </p:cNvCxnSpPr>
          <p:nvPr/>
        </p:nvCxnSpPr>
        <p:spPr>
          <a:xfrm>
            <a:off x="9552863" y="856602"/>
            <a:ext cx="1917700" cy="0"/>
          </a:xfrm>
          <a:prstGeom prst="line">
            <a:avLst/>
          </a:prstGeom>
          <a:ln w="444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2E4EC2F8-1534-49C7-A9D0-72BF54F692BC}"/>
              </a:ext>
            </a:extLst>
          </p:cNvPr>
          <p:cNvSpPr txBox="1"/>
          <p:nvPr/>
        </p:nvSpPr>
        <p:spPr>
          <a:xfrm>
            <a:off x="9959263" y="917684"/>
            <a:ext cx="1992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latin typeface="+mj-lt"/>
              </a:rPr>
              <a:t>This sample text is to be replaced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F091E1B1-5B4A-4702-B562-4503D6D05117}"/>
              </a:ext>
            </a:extLst>
          </p:cNvPr>
          <p:cNvCxnSpPr>
            <a:cxnSpLocks/>
          </p:cNvCxnSpPr>
          <p:nvPr/>
        </p:nvCxnSpPr>
        <p:spPr>
          <a:xfrm>
            <a:off x="9881461" y="5280982"/>
            <a:ext cx="1013537" cy="0"/>
          </a:xfrm>
          <a:prstGeom prst="line">
            <a:avLst/>
          </a:prstGeom>
          <a:ln w="444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AD91A0FC-43F4-481E-A58A-0A0F12413A5D}"/>
              </a:ext>
            </a:extLst>
          </p:cNvPr>
          <p:cNvSpPr txBox="1"/>
          <p:nvPr/>
        </p:nvSpPr>
        <p:spPr>
          <a:xfrm>
            <a:off x="9881461" y="5355067"/>
            <a:ext cx="1992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latin typeface="+mj-lt"/>
              </a:rPr>
              <a:t>This sample text is to be replaced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3C91568B-2515-4256-BEDC-407F770AE7C2}"/>
              </a:ext>
            </a:extLst>
          </p:cNvPr>
          <p:cNvGrpSpPr/>
          <p:nvPr/>
        </p:nvGrpSpPr>
        <p:grpSpPr>
          <a:xfrm>
            <a:off x="4991114" y="3667816"/>
            <a:ext cx="1674219" cy="1137727"/>
            <a:chOff x="4942989" y="3702250"/>
            <a:chExt cx="1674219" cy="1137727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2DA6BAD-5C6A-4372-83D1-2BA345A01B43}"/>
                </a:ext>
              </a:extLst>
            </p:cNvPr>
            <p:cNvSpPr/>
            <p:nvPr/>
          </p:nvSpPr>
          <p:spPr>
            <a:xfrm>
              <a:off x="5247563" y="3825299"/>
              <a:ext cx="1014678" cy="101467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4502A17-8B78-4427-9AED-5563D37F083C}"/>
                </a:ext>
              </a:extLst>
            </p:cNvPr>
            <p:cNvSpPr txBox="1"/>
            <p:nvPr/>
          </p:nvSpPr>
          <p:spPr>
            <a:xfrm>
              <a:off x="4942989" y="3702250"/>
              <a:ext cx="1674219" cy="95878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ts val="7800"/>
                </a:lnSpc>
                <a:defRPr sz="6600" b="1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00B0F0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Bahnschrift SemiBold" panose="020B0502040204020203" pitchFamily="34" charset="0"/>
                </a:defRPr>
              </a:lvl1pPr>
            </a:lstStyle>
            <a:p>
              <a:pPr algn="ctr"/>
              <a:r>
                <a:rPr lang="en-AU" sz="3600" dirty="0">
                  <a:ln w="10160">
                    <a:solidFill>
                      <a:schemeClr val="bg1"/>
                    </a:solidFill>
                    <a:prstDash val="solid"/>
                  </a:ln>
                  <a:solidFill>
                    <a:schemeClr val="bg1"/>
                  </a:solidFill>
                </a:rPr>
                <a:t>5</a:t>
              </a:r>
              <a:r>
                <a:rPr lang="en-AU" sz="2800" b="0" dirty="0">
                  <a:ln w="10160">
                    <a:solidFill>
                      <a:schemeClr val="bg1"/>
                    </a:solidFill>
                    <a:prstDash val="solid"/>
                  </a:ln>
                  <a:solidFill>
                    <a:schemeClr val="bg1"/>
                  </a:solidFill>
                  <a:effectLst/>
                </a:rPr>
                <a:t>%</a:t>
              </a:r>
              <a:endParaRPr lang="en-AU" sz="2000" b="0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72029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C648A93A-A70D-4251-95EA-5E7E5C4AEB3D}"/>
              </a:ext>
            </a:extLst>
          </p:cNvPr>
          <p:cNvSpPr/>
          <p:nvPr/>
        </p:nvSpPr>
        <p:spPr>
          <a:xfrm>
            <a:off x="289598" y="696686"/>
            <a:ext cx="5400000" cy="540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9929CD22-1231-46B9-BE27-CBDD27B88D57}"/>
              </a:ext>
            </a:extLst>
          </p:cNvPr>
          <p:cNvSpPr/>
          <p:nvPr/>
        </p:nvSpPr>
        <p:spPr>
          <a:xfrm>
            <a:off x="695998" y="1103086"/>
            <a:ext cx="4590000" cy="459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Block Arc 6">
            <a:extLst>
              <a:ext uri="{FF2B5EF4-FFF2-40B4-BE49-F238E27FC236}">
                <a16:creationId xmlns:a16="http://schemas.microsoft.com/office/drawing/2014/main" id="{C16EC92A-66D9-4846-8FBE-C2075F4B88CB}"/>
              </a:ext>
            </a:extLst>
          </p:cNvPr>
          <p:cNvSpPr/>
          <p:nvPr/>
        </p:nvSpPr>
        <p:spPr>
          <a:xfrm rot="5400000">
            <a:off x="-291717" y="32800"/>
            <a:ext cx="6660000" cy="6696000"/>
          </a:xfrm>
          <a:prstGeom prst="blockArc">
            <a:avLst>
              <a:gd name="adj1" fmla="val 10800000"/>
              <a:gd name="adj2" fmla="val 31750"/>
              <a:gd name="adj3" fmla="val 2045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tx1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90ACC3F1-C48E-4565-8443-681590E73F73}"/>
              </a:ext>
            </a:extLst>
          </p:cNvPr>
          <p:cNvSpPr/>
          <p:nvPr/>
        </p:nvSpPr>
        <p:spPr>
          <a:xfrm>
            <a:off x="5714994" y="1596536"/>
            <a:ext cx="682171" cy="682171"/>
          </a:xfrm>
          <a:prstGeom prst="ellipse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600" dirty="0">
                <a:latin typeface="Bahnschrift SemiBold" panose="020B0502040204020203" pitchFamily="34" charset="0"/>
              </a:rPr>
              <a:t>2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0C342DBD-F2E0-4155-A0CD-686C41F789E0}"/>
              </a:ext>
            </a:extLst>
          </p:cNvPr>
          <p:cNvSpPr/>
          <p:nvPr/>
        </p:nvSpPr>
        <p:spPr>
          <a:xfrm>
            <a:off x="4655520" y="324240"/>
            <a:ext cx="682171" cy="682171"/>
          </a:xfrm>
          <a:prstGeom prst="ellipse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600" dirty="0">
                <a:latin typeface="Bahnschrift SemiBold" panose="020B0502040204020203" pitchFamily="34" charset="0"/>
              </a:rPr>
              <a:t>1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F77A4DE-1736-4F36-9FD6-B527B8059D22}"/>
              </a:ext>
            </a:extLst>
          </p:cNvPr>
          <p:cNvSpPr/>
          <p:nvPr/>
        </p:nvSpPr>
        <p:spPr>
          <a:xfrm>
            <a:off x="6003456" y="2896642"/>
            <a:ext cx="682171" cy="6821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600" dirty="0">
                <a:latin typeface="Bahnschrift SemiBold" panose="020B0502040204020203" pitchFamily="34" charset="0"/>
              </a:rPr>
              <a:t>3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8618E49-B27C-4C80-93B2-17F518E5A819}"/>
              </a:ext>
            </a:extLst>
          </p:cNvPr>
          <p:cNvSpPr/>
          <p:nvPr/>
        </p:nvSpPr>
        <p:spPr>
          <a:xfrm>
            <a:off x="5738998" y="4253694"/>
            <a:ext cx="682171" cy="682171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600" dirty="0">
                <a:latin typeface="Bahnschrift SemiBold" panose="020B0502040204020203" pitchFamily="34" charset="0"/>
              </a:rPr>
              <a:t>4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05757A7-2C39-4CF3-A359-C2CE71C5D5D3}"/>
              </a:ext>
            </a:extLst>
          </p:cNvPr>
          <p:cNvSpPr/>
          <p:nvPr/>
        </p:nvSpPr>
        <p:spPr>
          <a:xfrm>
            <a:off x="4868142" y="5553801"/>
            <a:ext cx="682171" cy="682171"/>
          </a:xfrm>
          <a:prstGeom prst="ellipse">
            <a:avLst/>
          </a:prstGeom>
          <a:solidFill>
            <a:srgbClr val="008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600" dirty="0">
                <a:latin typeface="Bahnschrift SemiBold" panose="020B0502040204020203" pitchFamily="34" charset="0"/>
              </a:rPr>
              <a:t>5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2704601-A6F9-403D-A2FB-D2B06D2E8CA1}"/>
              </a:ext>
            </a:extLst>
          </p:cNvPr>
          <p:cNvSpPr/>
          <p:nvPr/>
        </p:nvSpPr>
        <p:spPr>
          <a:xfrm>
            <a:off x="7427367" y="179326"/>
            <a:ext cx="4284000" cy="972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13000">
                <a:schemeClr val="accent4">
                  <a:lumMod val="97000"/>
                  <a:lumOff val="3000"/>
                </a:schemeClr>
              </a:gs>
              <a:gs pos="93000">
                <a:srgbClr val="F8BC07"/>
              </a:gs>
              <a:gs pos="100000">
                <a:srgbClr val="BE9002"/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901700"/>
            <a:r>
              <a:rPr lang="en-AU" sz="2400" b="1" dirty="0">
                <a:latin typeface="Arial Nova Cond" panose="020B0506020202020204" pitchFamily="34" charset="0"/>
              </a:rPr>
              <a:t>Sample Text</a:t>
            </a:r>
            <a:br>
              <a:rPr lang="en-AU" sz="2400" b="1" dirty="0">
                <a:latin typeface="Arial Nova Cond" panose="020B0506020202020204" pitchFamily="34" charset="0"/>
              </a:rPr>
            </a:br>
            <a:endParaRPr lang="en-AU" sz="2400" b="1" dirty="0">
              <a:latin typeface="Arial Nova Cond" panose="020B0506020202020204" pitchFamily="34" charset="0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4091AF22-FD41-413A-ADE2-33E2CF692DEE}"/>
              </a:ext>
            </a:extLst>
          </p:cNvPr>
          <p:cNvSpPr/>
          <p:nvPr/>
        </p:nvSpPr>
        <p:spPr>
          <a:xfrm>
            <a:off x="7453083" y="1482680"/>
            <a:ext cx="4284000" cy="972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13000">
                <a:schemeClr val="accent6">
                  <a:lumMod val="97000"/>
                  <a:lumOff val="3000"/>
                </a:schemeClr>
              </a:gs>
              <a:gs pos="87000">
                <a:srgbClr val="70AD47"/>
              </a:gs>
              <a:gs pos="100000">
                <a:srgbClr val="558436"/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901700"/>
            <a:r>
              <a:rPr lang="en-AU" sz="2400" b="1" dirty="0">
                <a:latin typeface="Arial Nova Cond" panose="020B0506020202020204" pitchFamily="34" charset="0"/>
              </a:rPr>
              <a:t>Sample Text</a:t>
            </a:r>
            <a:br>
              <a:rPr lang="en-AU" b="1" dirty="0">
                <a:latin typeface="Arial Nova Cond" panose="020B0506020202020204" pitchFamily="34" charset="0"/>
              </a:rPr>
            </a:br>
            <a:endParaRPr lang="en-AU" b="1" dirty="0">
              <a:latin typeface="Arial Nova Cond" panose="020B0506020202020204" pitchFamily="34" charset="0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417FDD44-82EB-4AF9-9525-B5A4EBA25322}"/>
              </a:ext>
            </a:extLst>
          </p:cNvPr>
          <p:cNvSpPr/>
          <p:nvPr/>
        </p:nvSpPr>
        <p:spPr>
          <a:xfrm>
            <a:off x="7427367" y="2786034"/>
            <a:ext cx="4284000" cy="972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13000">
                <a:schemeClr val="accent1">
                  <a:lumMod val="97000"/>
                  <a:lumOff val="3000"/>
                </a:schemeClr>
              </a:gs>
              <a:gs pos="87000">
                <a:srgbClr val="4873C1"/>
              </a:gs>
              <a:gs pos="100000">
                <a:srgbClr val="365B9D"/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901700"/>
            <a:r>
              <a:rPr lang="en-AU" sz="2400" b="1" dirty="0">
                <a:latin typeface="Arial Nova Cond" panose="020B0506020202020204" pitchFamily="34" charset="0"/>
              </a:rPr>
              <a:t>Sample Text</a:t>
            </a:r>
            <a:br>
              <a:rPr lang="en-AU" b="1" dirty="0">
                <a:latin typeface="Arial Nova Cond" panose="020B0506020202020204" pitchFamily="34" charset="0"/>
              </a:rPr>
            </a:br>
            <a:endParaRPr lang="en-AU" b="1" dirty="0">
              <a:latin typeface="Arial Nova Cond" panose="020B0506020202020204" pitchFamily="34" charset="0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439762C-9280-4B95-AC38-9B9495C95E79}"/>
              </a:ext>
            </a:extLst>
          </p:cNvPr>
          <p:cNvSpPr/>
          <p:nvPr/>
        </p:nvSpPr>
        <p:spPr>
          <a:xfrm>
            <a:off x="7453083" y="4089388"/>
            <a:ext cx="4284000" cy="972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1000">
                <a:srgbClr val="8F45C7"/>
              </a:gs>
              <a:gs pos="0">
                <a:srgbClr val="7030A0"/>
              </a:gs>
              <a:gs pos="25000">
                <a:srgbClr val="8F45C7"/>
              </a:gs>
              <a:gs pos="100000">
                <a:srgbClr val="7030A0"/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901700"/>
            <a:r>
              <a:rPr lang="en-AU" sz="2400" b="1" dirty="0">
                <a:latin typeface="Arial Nova Cond" panose="020B0506020202020204" pitchFamily="34" charset="0"/>
              </a:rPr>
              <a:t>Sample Text</a:t>
            </a:r>
            <a:br>
              <a:rPr lang="en-AU" sz="2400" b="1" dirty="0">
                <a:latin typeface="Arial Nova Cond" panose="020B0506020202020204" pitchFamily="34" charset="0"/>
              </a:rPr>
            </a:br>
            <a:endParaRPr lang="en-AU" sz="2400" b="1" dirty="0">
              <a:latin typeface="Arial Nova Cond" panose="020B0506020202020204" pitchFamily="34" charset="0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F81CEC81-CE07-4825-A674-A95EF83FC7E9}"/>
              </a:ext>
            </a:extLst>
          </p:cNvPr>
          <p:cNvSpPr/>
          <p:nvPr/>
        </p:nvSpPr>
        <p:spPr>
          <a:xfrm>
            <a:off x="7453083" y="5392742"/>
            <a:ext cx="4284000" cy="972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4000">
                <a:srgbClr val="00A6A2"/>
              </a:gs>
              <a:gs pos="0">
                <a:srgbClr val="008080"/>
              </a:gs>
              <a:gs pos="24000">
                <a:srgbClr val="00A6A2"/>
              </a:gs>
              <a:gs pos="100000">
                <a:srgbClr val="008080"/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901700"/>
            <a:r>
              <a:rPr lang="en-AU" sz="2400" b="1" dirty="0">
                <a:latin typeface="Arial Nova Cond" panose="020B0506020202020204" pitchFamily="34" charset="0"/>
              </a:rPr>
              <a:t>Sample Text</a:t>
            </a:r>
          </a:p>
          <a:p>
            <a:pPr marL="901700"/>
            <a:endParaRPr lang="en-AU" dirty="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760B5AE7-870D-47BA-9C79-21573878CF0A}"/>
              </a:ext>
            </a:extLst>
          </p:cNvPr>
          <p:cNvSpPr/>
          <p:nvPr/>
        </p:nvSpPr>
        <p:spPr>
          <a:xfrm>
            <a:off x="7561941" y="237382"/>
            <a:ext cx="828000" cy="82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4AB788C5-D5E7-461C-AAB7-58F84F18682E}"/>
              </a:ext>
            </a:extLst>
          </p:cNvPr>
          <p:cNvSpPr/>
          <p:nvPr/>
        </p:nvSpPr>
        <p:spPr>
          <a:xfrm>
            <a:off x="7561941" y="1560536"/>
            <a:ext cx="828000" cy="82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A9F8D99-62FE-4711-A5A9-5E2CCA7217CE}"/>
              </a:ext>
            </a:extLst>
          </p:cNvPr>
          <p:cNvSpPr/>
          <p:nvPr/>
        </p:nvSpPr>
        <p:spPr>
          <a:xfrm>
            <a:off x="7561941" y="2838828"/>
            <a:ext cx="828000" cy="82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6653C40F-97FA-44E7-A72B-20BD78007518}"/>
              </a:ext>
            </a:extLst>
          </p:cNvPr>
          <p:cNvSpPr/>
          <p:nvPr/>
        </p:nvSpPr>
        <p:spPr>
          <a:xfrm>
            <a:off x="7561941" y="4153193"/>
            <a:ext cx="828000" cy="82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4F38CEB-4681-4F04-BA0F-EDF1AA114A4E}"/>
              </a:ext>
            </a:extLst>
          </p:cNvPr>
          <p:cNvSpPr/>
          <p:nvPr/>
        </p:nvSpPr>
        <p:spPr>
          <a:xfrm>
            <a:off x="7561941" y="5464742"/>
            <a:ext cx="828000" cy="82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E37FDA59-7E03-4DDE-9624-9C5B7C31D19E}"/>
              </a:ext>
            </a:extLst>
          </p:cNvPr>
          <p:cNvCxnSpPr>
            <a:cxnSpLocks/>
            <a:stCxn id="13" idx="1"/>
            <a:endCxn id="9" idx="6"/>
          </p:cNvCxnSpPr>
          <p:nvPr/>
        </p:nvCxnSpPr>
        <p:spPr>
          <a:xfrm flipH="1">
            <a:off x="5337691" y="665326"/>
            <a:ext cx="2089676" cy="0"/>
          </a:xfrm>
          <a:prstGeom prst="line">
            <a:avLst/>
          </a:prstGeom>
          <a:ln w="12700">
            <a:solidFill>
              <a:srgbClr val="B2B2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219F052-27B7-492A-8408-F94E9FFE5845}"/>
              </a:ext>
            </a:extLst>
          </p:cNvPr>
          <p:cNvCxnSpPr>
            <a:cxnSpLocks/>
          </p:cNvCxnSpPr>
          <p:nvPr/>
        </p:nvCxnSpPr>
        <p:spPr>
          <a:xfrm flipH="1">
            <a:off x="6727369" y="3252828"/>
            <a:ext cx="725714" cy="0"/>
          </a:xfrm>
          <a:prstGeom prst="line">
            <a:avLst/>
          </a:prstGeom>
          <a:ln w="12700">
            <a:solidFill>
              <a:srgbClr val="B2B2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6B896A94-E942-47C4-9AE4-9221578DC783}"/>
              </a:ext>
            </a:extLst>
          </p:cNvPr>
          <p:cNvCxnSpPr>
            <a:cxnSpLocks/>
            <a:endCxn id="8" idx="6"/>
          </p:cNvCxnSpPr>
          <p:nvPr/>
        </p:nvCxnSpPr>
        <p:spPr>
          <a:xfrm flipH="1" flipV="1">
            <a:off x="6397165" y="1937622"/>
            <a:ext cx="1055918" cy="18172"/>
          </a:xfrm>
          <a:prstGeom prst="line">
            <a:avLst/>
          </a:prstGeom>
          <a:ln w="12700">
            <a:solidFill>
              <a:srgbClr val="B2B2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B912F745-6CBE-4FA7-A7D6-BE868FF80FEC}"/>
              </a:ext>
            </a:extLst>
          </p:cNvPr>
          <p:cNvCxnSpPr>
            <a:cxnSpLocks/>
            <a:endCxn id="11" idx="6"/>
          </p:cNvCxnSpPr>
          <p:nvPr/>
        </p:nvCxnSpPr>
        <p:spPr>
          <a:xfrm flipH="1" flipV="1">
            <a:off x="6421169" y="4594780"/>
            <a:ext cx="1016000" cy="5032"/>
          </a:xfrm>
          <a:prstGeom prst="line">
            <a:avLst/>
          </a:prstGeom>
          <a:ln w="12700">
            <a:solidFill>
              <a:srgbClr val="B2B2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6068C702-1BD2-4D13-82F2-0480B7A1B1D3}"/>
              </a:ext>
            </a:extLst>
          </p:cNvPr>
          <p:cNvCxnSpPr>
            <a:cxnSpLocks/>
            <a:endCxn id="12" idx="6"/>
          </p:cNvCxnSpPr>
          <p:nvPr/>
        </p:nvCxnSpPr>
        <p:spPr>
          <a:xfrm flipH="1">
            <a:off x="5550313" y="5894886"/>
            <a:ext cx="1902770" cy="1"/>
          </a:xfrm>
          <a:prstGeom prst="line">
            <a:avLst/>
          </a:prstGeom>
          <a:ln w="12700">
            <a:solidFill>
              <a:srgbClr val="B2B2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Graphic 41" descr="Presentation with checklist">
            <a:extLst>
              <a:ext uri="{FF2B5EF4-FFF2-40B4-BE49-F238E27FC236}">
                <a16:creationId xmlns:a16="http://schemas.microsoft.com/office/drawing/2014/main" id="{56AC46CC-2BD7-4E9D-BBF7-EFC659D1AF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79941" y="1596536"/>
            <a:ext cx="792000" cy="792000"/>
          </a:xfrm>
          <a:prstGeom prst="rect">
            <a:avLst/>
          </a:prstGeom>
        </p:spPr>
      </p:pic>
      <p:pic>
        <p:nvPicPr>
          <p:cNvPr id="44" name="Graphic 43" descr="Business Growth">
            <a:extLst>
              <a:ext uri="{FF2B5EF4-FFF2-40B4-BE49-F238E27FC236}">
                <a16:creationId xmlns:a16="http://schemas.microsoft.com/office/drawing/2014/main" id="{2EF01430-65A2-4872-BA09-A6C3698884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45424" y="2887351"/>
            <a:ext cx="720000" cy="720000"/>
          </a:xfrm>
          <a:prstGeom prst="rect">
            <a:avLst/>
          </a:prstGeom>
        </p:spPr>
      </p:pic>
      <p:pic>
        <p:nvPicPr>
          <p:cNvPr id="46" name="Graphic 45" descr="Clock">
            <a:extLst>
              <a:ext uri="{FF2B5EF4-FFF2-40B4-BE49-F238E27FC236}">
                <a16:creationId xmlns:a16="http://schemas.microsoft.com/office/drawing/2014/main" id="{84A943A2-9B3D-4197-BA4E-694DB785AE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22196" y="3691017"/>
            <a:ext cx="720000" cy="720000"/>
          </a:xfrm>
          <a:prstGeom prst="rect">
            <a:avLst/>
          </a:prstGeom>
        </p:spPr>
      </p:pic>
      <p:pic>
        <p:nvPicPr>
          <p:cNvPr id="48" name="Graphic 47" descr="Bullseye">
            <a:extLst>
              <a:ext uri="{FF2B5EF4-FFF2-40B4-BE49-F238E27FC236}">
                <a16:creationId xmlns:a16="http://schemas.microsoft.com/office/drawing/2014/main" id="{983103C2-C68B-45E5-B40A-4DBD57B9770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561941" y="4176678"/>
            <a:ext cx="792000" cy="792000"/>
          </a:xfrm>
          <a:prstGeom prst="rect">
            <a:avLst/>
          </a:prstGeom>
        </p:spPr>
      </p:pic>
      <p:pic>
        <p:nvPicPr>
          <p:cNvPr id="50" name="Graphic 49" descr="Head with gears">
            <a:extLst>
              <a:ext uri="{FF2B5EF4-FFF2-40B4-BE49-F238E27FC236}">
                <a16:creationId xmlns:a16="http://schemas.microsoft.com/office/drawing/2014/main" id="{C725F954-E50E-4009-9EDF-FF75A8E77EB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038382" y="4694697"/>
            <a:ext cx="648000" cy="648000"/>
          </a:xfrm>
          <a:prstGeom prst="rect">
            <a:avLst/>
          </a:prstGeom>
        </p:spPr>
      </p:pic>
      <p:pic>
        <p:nvPicPr>
          <p:cNvPr id="52" name="Graphic 51" descr="Lightbulb">
            <a:extLst>
              <a:ext uri="{FF2B5EF4-FFF2-40B4-BE49-F238E27FC236}">
                <a16:creationId xmlns:a16="http://schemas.microsoft.com/office/drawing/2014/main" id="{644A6965-E9E6-4D24-BCEC-5F0230CC29E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685524" y="4845048"/>
            <a:ext cx="684000" cy="684000"/>
          </a:xfrm>
          <a:prstGeom prst="rect">
            <a:avLst/>
          </a:prstGeom>
        </p:spPr>
      </p:pic>
      <p:pic>
        <p:nvPicPr>
          <p:cNvPr id="54" name="Graphic 53" descr="Gears">
            <a:extLst>
              <a:ext uri="{FF2B5EF4-FFF2-40B4-BE49-F238E27FC236}">
                <a16:creationId xmlns:a16="http://schemas.microsoft.com/office/drawing/2014/main" id="{BAADF975-CF83-4BD2-A296-1C3D9BAD32B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7543941" y="5464459"/>
            <a:ext cx="828000" cy="828000"/>
          </a:xfrm>
          <a:prstGeom prst="rect">
            <a:avLst/>
          </a:prstGeom>
        </p:spPr>
      </p:pic>
      <p:pic>
        <p:nvPicPr>
          <p:cNvPr id="56" name="Graphic 55" descr="Single gear">
            <a:extLst>
              <a:ext uri="{FF2B5EF4-FFF2-40B4-BE49-F238E27FC236}">
                <a16:creationId xmlns:a16="http://schemas.microsoft.com/office/drawing/2014/main" id="{E2571262-DD58-4465-B1D0-D5BBFFB63D2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407558" y="4270226"/>
            <a:ext cx="720000" cy="720000"/>
          </a:xfrm>
          <a:prstGeom prst="rect">
            <a:avLst/>
          </a:prstGeom>
        </p:spPr>
      </p:pic>
      <p:sp>
        <p:nvSpPr>
          <p:cNvPr id="57" name="Oval 56">
            <a:extLst>
              <a:ext uri="{FF2B5EF4-FFF2-40B4-BE49-F238E27FC236}">
                <a16:creationId xmlns:a16="http://schemas.microsoft.com/office/drawing/2014/main" id="{01870DAE-5CEA-40C8-BF04-AFE5BAFB3231}"/>
              </a:ext>
            </a:extLst>
          </p:cNvPr>
          <p:cNvSpPr/>
          <p:nvPr/>
        </p:nvSpPr>
        <p:spPr>
          <a:xfrm>
            <a:off x="2855758" y="744333"/>
            <a:ext cx="288000" cy="289605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6DA9B0CE-0C64-4703-8748-DE8C4B39C72F}"/>
              </a:ext>
            </a:extLst>
          </p:cNvPr>
          <p:cNvSpPr/>
          <p:nvPr/>
        </p:nvSpPr>
        <p:spPr>
          <a:xfrm>
            <a:off x="5337691" y="3211531"/>
            <a:ext cx="288000" cy="289605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050B2848-61A4-4881-B128-4B3848967157}"/>
              </a:ext>
            </a:extLst>
          </p:cNvPr>
          <p:cNvSpPr/>
          <p:nvPr/>
        </p:nvSpPr>
        <p:spPr>
          <a:xfrm>
            <a:off x="356305" y="3165765"/>
            <a:ext cx="288000" cy="289605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DFA0F674-FF94-4007-8577-FE1D47F3DD99}"/>
              </a:ext>
            </a:extLst>
          </p:cNvPr>
          <p:cNvSpPr/>
          <p:nvPr/>
        </p:nvSpPr>
        <p:spPr>
          <a:xfrm>
            <a:off x="2855758" y="5767981"/>
            <a:ext cx="288000" cy="289605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310A7610-67CB-4B76-8E9D-5CD85C5008B8}"/>
              </a:ext>
            </a:extLst>
          </p:cNvPr>
          <p:cNvSpPr/>
          <p:nvPr/>
        </p:nvSpPr>
        <p:spPr>
          <a:xfrm>
            <a:off x="819716" y="1214678"/>
            <a:ext cx="4364016" cy="4364016"/>
          </a:xfrm>
          <a:prstGeom prst="ellipse">
            <a:avLst/>
          </a:prstGeom>
          <a:noFill/>
          <a:ln w="19050">
            <a:solidFill>
              <a:schemeClr val="bg1">
                <a:lumMod val="75000"/>
              </a:schemeClr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D45AD063-B53E-49C6-84AD-46118BD81B86}"/>
              </a:ext>
            </a:extLst>
          </p:cNvPr>
          <p:cNvSpPr/>
          <p:nvPr/>
        </p:nvSpPr>
        <p:spPr>
          <a:xfrm>
            <a:off x="886340" y="1285586"/>
            <a:ext cx="4226836" cy="4226836"/>
          </a:xfrm>
          <a:prstGeom prst="ellipse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64" name="Graphic 63" descr="Filter">
            <a:extLst>
              <a:ext uri="{FF2B5EF4-FFF2-40B4-BE49-F238E27FC236}">
                <a16:creationId xmlns:a16="http://schemas.microsoft.com/office/drawing/2014/main" id="{DDF369CF-D0E1-471C-A829-57751654C79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587660" y="315442"/>
            <a:ext cx="756000" cy="756000"/>
          </a:xfrm>
          <a:prstGeom prst="rect">
            <a:avLst/>
          </a:prstGeom>
        </p:spPr>
      </p:pic>
      <p:sp>
        <p:nvSpPr>
          <p:cNvPr id="65" name="Oval 64">
            <a:extLst>
              <a:ext uri="{FF2B5EF4-FFF2-40B4-BE49-F238E27FC236}">
                <a16:creationId xmlns:a16="http://schemas.microsoft.com/office/drawing/2014/main" id="{519D6E17-68AD-42F2-B769-CE296749D400}"/>
              </a:ext>
            </a:extLst>
          </p:cNvPr>
          <p:cNvSpPr/>
          <p:nvPr/>
        </p:nvSpPr>
        <p:spPr>
          <a:xfrm>
            <a:off x="3627446" y="5115048"/>
            <a:ext cx="144000" cy="144000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0B19077D-3D33-477D-92DE-4352871E95E2}"/>
              </a:ext>
            </a:extLst>
          </p:cNvPr>
          <p:cNvSpPr/>
          <p:nvPr/>
        </p:nvSpPr>
        <p:spPr>
          <a:xfrm>
            <a:off x="4070799" y="4874697"/>
            <a:ext cx="144000" cy="144000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D6E2218F-CBD4-4E2E-9B0E-06B299AF2644}"/>
              </a:ext>
            </a:extLst>
          </p:cNvPr>
          <p:cNvSpPr/>
          <p:nvPr/>
        </p:nvSpPr>
        <p:spPr>
          <a:xfrm>
            <a:off x="4402185" y="4533435"/>
            <a:ext cx="144000" cy="144000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72" name="Graphic 71" descr="Target Audience">
            <a:extLst>
              <a:ext uri="{FF2B5EF4-FFF2-40B4-BE49-F238E27FC236}">
                <a16:creationId xmlns:a16="http://schemas.microsoft.com/office/drawing/2014/main" id="{DD288A5C-49F5-4D55-ACF3-3C621C63BECE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2397231" y="1093974"/>
            <a:ext cx="1184733" cy="1184733"/>
          </a:xfrm>
          <a:prstGeom prst="rect">
            <a:avLst/>
          </a:prstGeom>
        </p:spPr>
      </p:pic>
      <p:sp>
        <p:nvSpPr>
          <p:cNvPr id="76" name="TextBox 75">
            <a:extLst>
              <a:ext uri="{FF2B5EF4-FFF2-40B4-BE49-F238E27FC236}">
                <a16:creationId xmlns:a16="http://schemas.microsoft.com/office/drawing/2014/main" id="{2B8EC0C4-2F22-4EC0-B2F2-2288B94053E6}"/>
              </a:ext>
            </a:extLst>
          </p:cNvPr>
          <p:cNvSpPr txBox="1"/>
          <p:nvPr/>
        </p:nvSpPr>
        <p:spPr>
          <a:xfrm>
            <a:off x="1407558" y="2278707"/>
            <a:ext cx="3266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dirty="0">
                <a:solidFill>
                  <a:schemeClr val="bg1">
                    <a:lumMod val="50000"/>
                  </a:schemeClr>
                </a:solidFill>
              </a:rPr>
              <a:t>Sample Text  Sample Text Sample Text Sample Text </a:t>
            </a:r>
            <a:br>
              <a:rPr lang="en-AU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AU" dirty="0">
                <a:solidFill>
                  <a:schemeClr val="bg1">
                    <a:lumMod val="50000"/>
                  </a:schemeClr>
                </a:solidFill>
              </a:rPr>
              <a:t>Sample Text</a:t>
            </a:r>
          </a:p>
        </p:txBody>
      </p:sp>
    </p:spTree>
    <p:extLst>
      <p:ext uri="{BB962C8B-B14F-4D97-AF65-F5344CB8AC3E}">
        <p14:creationId xmlns:p14="http://schemas.microsoft.com/office/powerpoint/2010/main" val="5186017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3399</TotalTime>
  <Words>132</Words>
  <Application>Microsoft Office PowerPoint</Application>
  <PresentationFormat>Widescreen</PresentationFormat>
  <Paragraphs>57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Arial Nova Cond</vt:lpstr>
      <vt:lpstr>Bahnschrift SemiBold</vt:lpstr>
      <vt:lpstr>Calibri</vt:lpstr>
      <vt:lpstr>Calibri Light</vt:lpstr>
      <vt:lpstr>Honey Script</vt:lpstr>
      <vt:lpstr>Office Theme</vt:lpstr>
      <vt:lpstr>Spotlight </vt:lpstr>
      <vt:lpstr>PowerPoint Presentation</vt:lpstr>
      <vt:lpstr>Duplicating Shapes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Spotlight </dc:title>
  <dc:creator>Yolande Eriksen</dc:creator>
  <cp:lastModifiedBy>Yolande Eriksen</cp:lastModifiedBy>
  <cp:revision>84</cp:revision>
  <dcterms:created xsi:type="dcterms:W3CDTF">2019-06-29T05:04:58Z</dcterms:created>
  <dcterms:modified xsi:type="dcterms:W3CDTF">2019-07-03T15:01:52Z</dcterms:modified>
</cp:coreProperties>
</file>