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7D31"/>
    <a:srgbClr val="FF5050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97" autoAdjust="0"/>
    <p:restoredTop sz="94660"/>
  </p:normalViewPr>
  <p:slideViewPr>
    <p:cSldViewPr snapToGrid="0">
      <p:cViewPr>
        <p:scale>
          <a:sx n="66" d="100"/>
          <a:sy n="66" d="100"/>
        </p:scale>
        <p:origin x="1368" y="6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BBCED-9FBD-4519-989B-6BBC7B19608E}" type="datetimeFigureOut">
              <a:rPr lang="en-AU" smtClean="0"/>
              <a:t>21/04/2013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89C87-B454-4FB1-A761-3B72EF9938B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790473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BBCED-9FBD-4519-989B-6BBC7B19608E}" type="datetimeFigureOut">
              <a:rPr lang="en-AU" smtClean="0"/>
              <a:t>21/04/2013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89C87-B454-4FB1-A761-3B72EF9938B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706360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BBCED-9FBD-4519-989B-6BBC7B19608E}" type="datetimeFigureOut">
              <a:rPr lang="en-AU" smtClean="0"/>
              <a:t>21/04/2013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89C87-B454-4FB1-A761-3B72EF9938B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71702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BBCED-9FBD-4519-989B-6BBC7B19608E}" type="datetimeFigureOut">
              <a:rPr lang="en-AU" smtClean="0"/>
              <a:t>21/04/2013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89C87-B454-4FB1-A761-3B72EF9938B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584735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BBCED-9FBD-4519-989B-6BBC7B19608E}" type="datetimeFigureOut">
              <a:rPr lang="en-AU" smtClean="0"/>
              <a:t>21/04/2013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89C87-B454-4FB1-A761-3B72EF9938B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533359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BBCED-9FBD-4519-989B-6BBC7B19608E}" type="datetimeFigureOut">
              <a:rPr lang="en-AU" smtClean="0"/>
              <a:t>21/04/2013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89C87-B454-4FB1-A761-3B72EF9938B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247802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BBCED-9FBD-4519-989B-6BBC7B19608E}" type="datetimeFigureOut">
              <a:rPr lang="en-AU" smtClean="0"/>
              <a:t>21/04/2013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89C87-B454-4FB1-A761-3B72EF9938B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606085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BBCED-9FBD-4519-989B-6BBC7B19608E}" type="datetimeFigureOut">
              <a:rPr lang="en-AU" smtClean="0"/>
              <a:t>21/04/2013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89C87-B454-4FB1-A761-3B72EF9938B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600466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BBCED-9FBD-4519-989B-6BBC7B19608E}" type="datetimeFigureOut">
              <a:rPr lang="en-AU" smtClean="0"/>
              <a:t>21/04/2013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89C87-B454-4FB1-A761-3B72EF9938B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359859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BBCED-9FBD-4519-989B-6BBC7B19608E}" type="datetimeFigureOut">
              <a:rPr lang="en-AU" smtClean="0"/>
              <a:t>21/04/2013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89C87-B454-4FB1-A761-3B72EF9938B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613900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BBCED-9FBD-4519-989B-6BBC7B19608E}" type="datetimeFigureOut">
              <a:rPr lang="en-AU" smtClean="0"/>
              <a:t>21/04/2013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89C87-B454-4FB1-A761-3B72EF9938B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102022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3BBCED-9FBD-4519-989B-6BBC7B19608E}" type="datetimeFigureOut">
              <a:rPr lang="en-AU" smtClean="0"/>
              <a:t>21/04/2013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889C87-B454-4FB1-A761-3B72EF9938B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24375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Table Example</a:t>
            </a:r>
            <a:endParaRPr lang="en-AU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1367591"/>
              </p:ext>
            </p:extLst>
          </p:nvPr>
        </p:nvGraphicFramePr>
        <p:xfrm>
          <a:off x="1835355" y="1850375"/>
          <a:ext cx="8128001" cy="424241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61143"/>
                <a:gridCol w="1161143"/>
                <a:gridCol w="1161143"/>
                <a:gridCol w="1161143"/>
                <a:gridCol w="1161143"/>
                <a:gridCol w="1161143"/>
                <a:gridCol w="1161143"/>
              </a:tblGrid>
              <a:tr h="534010">
                <a:tc>
                  <a:txBody>
                    <a:bodyPr/>
                    <a:lstStyle/>
                    <a:p>
                      <a:endParaRPr lang="en-AU" dirty="0"/>
                    </a:p>
                  </a:txBody>
                  <a:tcPr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AU" b="1" dirty="0" smtClean="0"/>
                        <a:t>Total Network</a:t>
                      </a:r>
                      <a:endParaRPr lang="en-AU" b="1" dirty="0"/>
                    </a:p>
                  </a:txBody>
                  <a:tcPr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A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AU" b="1" dirty="0" smtClean="0"/>
                        <a:t>A Network</a:t>
                      </a:r>
                      <a:endParaRPr lang="en-AU" b="1" dirty="0"/>
                    </a:p>
                  </a:txBody>
                  <a:tcPr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A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AU" b="1" dirty="0" smtClean="0"/>
                        <a:t>B Network</a:t>
                      </a:r>
                      <a:endParaRPr lang="en-AU" b="1" dirty="0"/>
                    </a:p>
                  </a:txBody>
                  <a:tcPr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A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AU" b="1" dirty="0" smtClean="0"/>
                        <a:t>Size</a:t>
                      </a:r>
                      <a:endParaRPr lang="en-AU" b="1" dirty="0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b="1" dirty="0" smtClean="0"/>
                        <a:t>2005</a:t>
                      </a:r>
                      <a:endParaRPr lang="en-AU" b="1" dirty="0"/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b="1" dirty="0" smtClean="0"/>
                        <a:t>2010</a:t>
                      </a:r>
                      <a:endParaRPr lang="en-AU" b="1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b="1" dirty="0" smtClean="0"/>
                        <a:t>2005</a:t>
                      </a:r>
                      <a:endParaRPr lang="en-AU" b="1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b="1" dirty="0" smtClean="0"/>
                        <a:t>2010</a:t>
                      </a:r>
                      <a:endParaRPr lang="en-AU" b="1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b="1" dirty="0" smtClean="0"/>
                        <a:t>2005</a:t>
                      </a:r>
                      <a:endParaRPr lang="en-AU" b="1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b="1" dirty="0" smtClean="0"/>
                        <a:t>2010</a:t>
                      </a:r>
                      <a:endParaRPr lang="en-AU" b="1" dirty="0"/>
                    </a:p>
                  </a:txBody>
                  <a:tcPr>
                    <a:lnL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AU" dirty="0" smtClean="0"/>
                        <a:t>0</a:t>
                      </a:r>
                      <a:endParaRPr lang="en-AU" dirty="0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8.10</a:t>
                      </a:r>
                      <a:endParaRPr lang="en-AU" dirty="0"/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22.50</a:t>
                      </a:r>
                      <a:endParaRPr lang="en-AU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24.40</a:t>
                      </a:r>
                      <a:endParaRPr lang="en-AU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37.80</a:t>
                      </a:r>
                      <a:endParaRPr lang="en-AU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26.10</a:t>
                      </a:r>
                      <a:endParaRPr lang="en-AU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52.30</a:t>
                      </a:r>
                      <a:endParaRPr lang="en-AU" dirty="0"/>
                    </a:p>
                  </a:txBody>
                  <a:tcPr>
                    <a:lnL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AU" dirty="0" smtClean="0"/>
                        <a:t>1</a:t>
                      </a:r>
                      <a:endParaRPr lang="en-AU" dirty="0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14.80</a:t>
                      </a:r>
                      <a:endParaRPr lang="en-AU" dirty="0"/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19.60</a:t>
                      </a:r>
                      <a:endParaRPr lang="en-AU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29.70</a:t>
                      </a:r>
                      <a:endParaRPr lang="en-AU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30.50</a:t>
                      </a:r>
                      <a:endParaRPr lang="en-AU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22.40</a:t>
                      </a:r>
                      <a:endParaRPr lang="en-AU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22.10</a:t>
                      </a:r>
                      <a:endParaRPr lang="en-AU" dirty="0"/>
                    </a:p>
                  </a:txBody>
                  <a:tcPr>
                    <a:lnL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AU" dirty="0" smtClean="0"/>
                        <a:t>2</a:t>
                      </a:r>
                      <a:endParaRPr lang="en-AU" dirty="0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14.70</a:t>
                      </a:r>
                      <a:endParaRPr lang="en-AU" dirty="0"/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19.70</a:t>
                      </a:r>
                      <a:endParaRPr lang="en-AU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22.60</a:t>
                      </a:r>
                      <a:endParaRPr lang="en-AU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16.50</a:t>
                      </a:r>
                      <a:endParaRPr lang="en-AU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19.70</a:t>
                      </a:r>
                      <a:endParaRPr lang="en-AU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14.80</a:t>
                      </a:r>
                      <a:endParaRPr lang="en-AU" dirty="0"/>
                    </a:p>
                  </a:txBody>
                  <a:tcPr>
                    <a:lnL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AU" dirty="0" smtClean="0"/>
                        <a:t>3</a:t>
                      </a:r>
                      <a:endParaRPr lang="en-AU" dirty="0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21.60</a:t>
                      </a:r>
                      <a:endParaRPr lang="en-AU" dirty="0"/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17.40</a:t>
                      </a:r>
                      <a:endParaRPr lang="en-AU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13.10</a:t>
                      </a:r>
                      <a:endParaRPr lang="en-AU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9.70</a:t>
                      </a:r>
                      <a:endParaRPr lang="en-AU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12.60</a:t>
                      </a:r>
                      <a:endParaRPr lang="en-AU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6.20</a:t>
                      </a:r>
                      <a:endParaRPr lang="en-AU" dirty="0"/>
                    </a:p>
                  </a:txBody>
                  <a:tcPr>
                    <a:lnL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AU" dirty="0" smtClean="0"/>
                        <a:t>4</a:t>
                      </a:r>
                      <a:endParaRPr lang="en-AU" dirty="0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15.40</a:t>
                      </a:r>
                      <a:endParaRPr lang="en-AU" dirty="0"/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9.10</a:t>
                      </a:r>
                      <a:endParaRPr lang="en-AU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6.70</a:t>
                      </a:r>
                      <a:endParaRPr lang="en-AU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4.10</a:t>
                      </a:r>
                      <a:endParaRPr lang="en-AU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6.00</a:t>
                      </a:r>
                      <a:endParaRPr lang="en-AU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3.20</a:t>
                      </a:r>
                      <a:endParaRPr lang="en-AU" dirty="0"/>
                    </a:p>
                  </a:txBody>
                  <a:tcPr>
                    <a:lnL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AU" dirty="0" smtClean="0"/>
                        <a:t>5</a:t>
                      </a:r>
                      <a:endParaRPr lang="en-AU" dirty="0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25.40</a:t>
                      </a:r>
                      <a:endParaRPr lang="en-AU" dirty="0"/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11.70</a:t>
                      </a:r>
                      <a:endParaRPr lang="en-AU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3.50</a:t>
                      </a:r>
                      <a:endParaRPr lang="en-AU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1.30</a:t>
                      </a:r>
                      <a:endParaRPr lang="en-AU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3.00</a:t>
                      </a:r>
                      <a:endParaRPr lang="en-AU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1.50</a:t>
                      </a:r>
                      <a:endParaRPr lang="en-AU" dirty="0"/>
                    </a:p>
                  </a:txBody>
                  <a:tcPr>
                    <a:lnL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AU" dirty="0" smtClean="0"/>
                        <a:t>Mean</a:t>
                      </a:r>
                      <a:endParaRPr lang="en-AU" dirty="0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2.98</a:t>
                      </a:r>
                      <a:endParaRPr lang="en-AU" dirty="0"/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2.06</a:t>
                      </a:r>
                      <a:endParaRPr lang="en-AU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1.58</a:t>
                      </a:r>
                      <a:endParaRPr lang="en-AU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1.16</a:t>
                      </a:r>
                      <a:endParaRPr lang="en-AU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1.39</a:t>
                      </a:r>
                      <a:endParaRPr lang="en-AU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0.9</a:t>
                      </a:r>
                      <a:endParaRPr lang="en-AU" dirty="0"/>
                    </a:p>
                  </a:txBody>
                  <a:tcPr>
                    <a:lnL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AU" dirty="0" smtClean="0"/>
                        <a:t>Mode</a:t>
                      </a:r>
                      <a:endParaRPr lang="en-AU" dirty="0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5.00</a:t>
                      </a:r>
                      <a:endParaRPr lang="en-AU" dirty="0"/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0.00</a:t>
                      </a:r>
                      <a:endParaRPr lang="en-AU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0.00</a:t>
                      </a:r>
                      <a:endParaRPr lang="en-AU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0.00</a:t>
                      </a:r>
                      <a:endParaRPr lang="en-AU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0.00</a:t>
                      </a:r>
                      <a:endParaRPr lang="en-AU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0.00</a:t>
                      </a:r>
                      <a:endParaRPr lang="en-AU" dirty="0"/>
                    </a:p>
                  </a:txBody>
                  <a:tcPr>
                    <a:lnL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AU" dirty="0" smtClean="0"/>
                        <a:t>SD</a:t>
                      </a:r>
                      <a:endParaRPr lang="en-AU" dirty="0"/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1.62</a:t>
                      </a:r>
                      <a:endParaRPr lang="en-AU" dirty="0"/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1.64</a:t>
                      </a:r>
                      <a:endParaRPr lang="en-AU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1.35</a:t>
                      </a:r>
                      <a:endParaRPr lang="en-AU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1.22</a:t>
                      </a:r>
                      <a:endParaRPr lang="en-AU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1.49</a:t>
                      </a:r>
                      <a:endParaRPr lang="en-AU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1.20</a:t>
                      </a:r>
                      <a:endParaRPr lang="en-AU" dirty="0"/>
                    </a:p>
                  </a:txBody>
                  <a:tcPr>
                    <a:lnL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77840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78</Words>
  <Application>Microsoft Office PowerPoint</Application>
  <PresentationFormat>Widescreen</PresentationFormat>
  <Paragraphs>74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Table Example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Yolande Eriksen</dc:creator>
  <cp:lastModifiedBy>Yolande Eriksen</cp:lastModifiedBy>
  <cp:revision>13</cp:revision>
  <dcterms:created xsi:type="dcterms:W3CDTF">2013-04-21T03:41:13Z</dcterms:created>
  <dcterms:modified xsi:type="dcterms:W3CDTF">2013-04-21T06:17:53Z</dcterms:modified>
</cp:coreProperties>
</file>