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2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446B-FE35-4414-A67C-CED384D54DD5}" type="datetimeFigureOut">
              <a:rPr lang="en-AU" smtClean="0"/>
              <a:t>22/04/2013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6D92C-BB0D-4944-926C-5C90880B3F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4287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446B-FE35-4414-A67C-CED384D54DD5}" type="datetimeFigureOut">
              <a:rPr lang="en-AU" smtClean="0"/>
              <a:t>22/04/2013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6D92C-BB0D-4944-926C-5C90880B3F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0368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446B-FE35-4414-A67C-CED384D54DD5}" type="datetimeFigureOut">
              <a:rPr lang="en-AU" smtClean="0"/>
              <a:t>22/04/2013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6D92C-BB0D-4944-926C-5C90880B3F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5972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446B-FE35-4414-A67C-CED384D54DD5}" type="datetimeFigureOut">
              <a:rPr lang="en-AU" smtClean="0"/>
              <a:t>22/04/2013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6D92C-BB0D-4944-926C-5C90880B3F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1014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446B-FE35-4414-A67C-CED384D54DD5}" type="datetimeFigureOut">
              <a:rPr lang="en-AU" smtClean="0"/>
              <a:t>22/04/2013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6D92C-BB0D-4944-926C-5C90880B3F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6649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3918"/>
            <a:ext cx="8640960" cy="640786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45237"/>
            <a:ext cx="2133600" cy="196131"/>
          </a:xfrm>
        </p:spPr>
        <p:txBody>
          <a:bodyPr/>
          <a:lstStyle/>
          <a:p>
            <a:fld id="{5796446B-FE35-4414-A67C-CED384D54DD5}" type="datetimeFigureOut">
              <a:rPr lang="en-AU" smtClean="0"/>
              <a:t>22/04/2013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45237"/>
            <a:ext cx="2895600" cy="196131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545237"/>
            <a:ext cx="2133600" cy="196131"/>
          </a:xfrm>
        </p:spPr>
        <p:txBody>
          <a:bodyPr/>
          <a:lstStyle/>
          <a:p>
            <a:fld id="{6FD6D92C-BB0D-4944-926C-5C90880B3F03}" type="slidenum">
              <a:rPr lang="en-AU" smtClean="0"/>
              <a:t>‹#›</a:t>
            </a:fld>
            <a:endParaRPr lang="en-AU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0" y="764704"/>
            <a:ext cx="9144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0" y="6525344"/>
            <a:ext cx="9144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241472" y="0"/>
            <a:ext cx="0" cy="6858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8892480" y="0"/>
            <a:ext cx="0" cy="6858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2401712" y="764704"/>
            <a:ext cx="0" cy="576064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endCxn id="5" idx="0"/>
          </p:cNvCxnSpPr>
          <p:nvPr userDrawn="1"/>
        </p:nvCxnSpPr>
        <p:spPr>
          <a:xfrm>
            <a:off x="4563782" y="764704"/>
            <a:ext cx="8218" cy="5780533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>
            <a:off x="6725852" y="764704"/>
            <a:ext cx="0" cy="576064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241472" y="2204864"/>
            <a:ext cx="8651008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 userDrawn="1"/>
        </p:nvCxnSpPr>
        <p:spPr>
          <a:xfrm>
            <a:off x="238278" y="3645024"/>
            <a:ext cx="8651008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 userDrawn="1"/>
        </p:nvCxnSpPr>
        <p:spPr>
          <a:xfrm>
            <a:off x="238278" y="5085184"/>
            <a:ext cx="8651008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69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446B-FE35-4414-A67C-CED384D54DD5}" type="datetimeFigureOut">
              <a:rPr lang="en-AU" smtClean="0"/>
              <a:t>22/04/2013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6D92C-BB0D-4944-926C-5C90880B3F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3030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446B-FE35-4414-A67C-CED384D54DD5}" type="datetimeFigureOut">
              <a:rPr lang="en-AU" smtClean="0"/>
              <a:t>22/04/2013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6D92C-BB0D-4944-926C-5C90880B3F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9956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446B-FE35-4414-A67C-CED384D54DD5}" type="datetimeFigureOut">
              <a:rPr lang="en-AU" smtClean="0"/>
              <a:t>22/04/2013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6D92C-BB0D-4944-926C-5C90880B3F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9928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446B-FE35-4414-A67C-CED384D54DD5}" type="datetimeFigureOut">
              <a:rPr lang="en-AU" smtClean="0"/>
              <a:t>22/04/2013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6D92C-BB0D-4944-926C-5C90880B3F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9927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446B-FE35-4414-A67C-CED384D54DD5}" type="datetimeFigureOut">
              <a:rPr lang="en-AU" smtClean="0"/>
              <a:t>22/04/2013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6D92C-BB0D-4944-926C-5C90880B3F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1580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446B-FE35-4414-A67C-CED384D54DD5}" type="datetimeFigureOut">
              <a:rPr lang="en-AU" smtClean="0"/>
              <a:t>22/04/2013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6D92C-BB0D-4944-926C-5C90880B3F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36183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6446B-FE35-4414-A67C-CED384D54DD5}" type="datetimeFigureOut">
              <a:rPr lang="en-AU" smtClean="0"/>
              <a:t>22/04/2013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6D92C-BB0D-4944-926C-5C90880B3F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3230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192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Yolande</dc:creator>
  <cp:lastModifiedBy>Yolande</cp:lastModifiedBy>
  <cp:revision>3</cp:revision>
  <dcterms:created xsi:type="dcterms:W3CDTF">2013-04-22T08:41:34Z</dcterms:created>
  <dcterms:modified xsi:type="dcterms:W3CDTF">2013-04-22T09:21:14Z</dcterms:modified>
</cp:coreProperties>
</file>