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63"/>
    <a:srgbClr val="009FB4"/>
    <a:srgbClr val="86269B"/>
    <a:srgbClr val="CC0063"/>
    <a:srgbClr val="005C4A"/>
    <a:srgbClr val="00B796"/>
    <a:srgbClr val="008192"/>
    <a:srgbClr val="00D2F1"/>
    <a:srgbClr val="5C1A6C"/>
    <a:srgbClr val="7120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2052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18325-3F5E-43F1-AEA6-509B09CE8D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273DAE-C9F2-42AF-8F2B-24D93CD5CF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CFA68-A186-4FA9-B804-0D69A11E0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945A-3C1B-4C92-935F-D27C6BF99E13}" type="datetimeFigureOut">
              <a:rPr lang="en-IN" smtClean="0"/>
              <a:t>01-07-2019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5A9F37-D8A6-4519-B575-9926CBF44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B0843-FBEB-41B7-91FA-D961180D9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3D0A-6C97-4769-9A42-0F58AB88D6F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3153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DCE2A-0132-4843-8A4C-075FBE12A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C2F4B-FD4D-46E7-8BED-10F8694977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3EB0ED-29F1-4234-A737-F3F0596EC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945A-3C1B-4C92-935F-D27C6BF99E13}" type="datetimeFigureOut">
              <a:rPr lang="en-IN" smtClean="0"/>
              <a:t>01-07-2019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632B1-73A2-40BE-9305-334A48A9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1A983-3F72-4C9B-955A-F57C27D78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3D0A-6C97-4769-9A42-0F58AB88D6F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863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2D4311-A54F-44DB-8713-147661431C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4F36DC-75C1-410E-AE0E-32BE97594E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413A4C-DCCB-4D84-B50C-025D0C3F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945A-3C1B-4C92-935F-D27C6BF99E13}" type="datetimeFigureOut">
              <a:rPr lang="en-IN" smtClean="0"/>
              <a:t>01-07-2019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52332D-595C-4F77-A780-E973342E3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F96DB-AC74-4B5B-B4A9-044DBF1A5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3D0A-6C97-4769-9A42-0F58AB88D6F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98605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3802F-AE75-4AE6-AF66-7C8B88517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5D858-F423-4399-AA24-8A4819B164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997133-BE7B-41BF-B377-F5FED2812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945A-3C1B-4C92-935F-D27C6BF99E13}" type="datetimeFigureOut">
              <a:rPr lang="en-IN" smtClean="0"/>
              <a:t>01-07-2019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A3AEBE-9281-4B2A-A183-CD730C05F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CFB149-0063-462C-A671-00F176740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3D0A-6C97-4769-9A42-0F58AB88D6F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7690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5A713-0DD3-4E3A-9D12-52DF7B71D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372854-B368-41E7-98DE-DAE825ED2C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817646-6709-48DF-9473-B70EE0B59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945A-3C1B-4C92-935F-D27C6BF99E13}" type="datetimeFigureOut">
              <a:rPr lang="en-IN" smtClean="0"/>
              <a:t>01-07-2019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F682E3-BFEF-46AC-8C92-A9CF3AD3A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15CAD-ACAF-4FA2-A07D-1BCD4D516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3D0A-6C97-4769-9A42-0F58AB88D6F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56843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2F759-6640-485F-B354-91846CB36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FB678F-0218-44F0-9F32-D3DDD3C3F0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85D706-5508-4E46-85D5-4C178EA965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18FB27-9E14-4E19-83AC-B1E81CE4D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945A-3C1B-4C92-935F-D27C6BF99E13}" type="datetimeFigureOut">
              <a:rPr lang="en-IN" smtClean="0"/>
              <a:t>01-07-2019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70FD8A-C135-4A4C-A3B2-34FB011A1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39565A-2A1C-429E-A76D-58B5D75F0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3D0A-6C97-4769-9A42-0F58AB88D6F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7261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99591-1C2B-4BC9-90DA-B80900C2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FBA79D-4A6E-4FA6-B06C-8DA380ACA0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E58703-A048-4FAC-B536-51363E88DE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52CE8-5293-4BE3-9F8A-A6931CFBAD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C1FDB0-8901-40E9-B216-245F106A66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54EB66-6204-48EE-A85B-583CC03E1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945A-3C1B-4C92-935F-D27C6BF99E13}" type="datetimeFigureOut">
              <a:rPr lang="en-IN" smtClean="0"/>
              <a:t>01-07-2019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43F936-6F01-4877-B57E-42A8CF576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036D04-9ED9-4399-8B43-4CD7641DC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3D0A-6C97-4769-9A42-0F58AB88D6F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12622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595BD-3111-428F-9DAE-5C178AA69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4257F9-F5AD-43CB-95C5-27884DAB6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945A-3C1B-4C92-935F-D27C6BF99E13}" type="datetimeFigureOut">
              <a:rPr lang="en-IN" smtClean="0"/>
              <a:t>01-07-2019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4E1CE6-CB16-4549-BB6D-4597ECB23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860B84-483E-4E70-99C6-BB4B6D443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3D0A-6C97-4769-9A42-0F58AB88D6F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10359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967F78-5CEA-4A6C-90F5-CAAB03CAE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945A-3C1B-4C92-935F-D27C6BF99E13}" type="datetimeFigureOut">
              <a:rPr lang="en-IN" smtClean="0"/>
              <a:t>01-07-2019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EF4BB5-70A0-45D3-A5D4-FE8F71058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026650-68FF-4F6C-963B-7212F1B2E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3D0A-6C97-4769-9A42-0F58AB88D6F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0806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07EB0-B48A-4E05-9E5B-7FD08E023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285592-DD98-4965-AB6C-ECD201F44E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03E590-A8A6-4686-93C3-65527118C1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B71849-B80D-4500-8520-32BB8E687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945A-3C1B-4C92-935F-D27C6BF99E13}" type="datetimeFigureOut">
              <a:rPr lang="en-IN" smtClean="0"/>
              <a:t>01-07-2019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E1E487-8C29-4E74-A1E7-306E6E11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333CC1-9FD3-4D62-9C6B-B3CF38476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3D0A-6C97-4769-9A42-0F58AB88D6F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8917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1060A-A58A-429F-87AD-48D994CEE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66967A-29B8-48B6-84E1-DE4361D98E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8992C-14C5-48D0-8C2F-56909373A2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76887B-F8A9-4C7A-B552-162266C0C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945A-3C1B-4C92-935F-D27C6BF99E13}" type="datetimeFigureOut">
              <a:rPr lang="en-IN" smtClean="0"/>
              <a:t>01-07-2019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C00366-191B-46A7-ADFA-69DB3C3DE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497A02-00E8-496B-9E78-80E5BFDB0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83D0A-6C97-4769-9A42-0F58AB88D6F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216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90FF73-5939-4BDA-BF30-E414A07C4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C9D0E-FA44-4D08-AECE-7EFB62191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DEB9DE-AB6F-42A8-909F-B3E7E11C2A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5945A-3C1B-4C92-935F-D27C6BF99E13}" type="datetimeFigureOut">
              <a:rPr lang="en-IN" smtClean="0"/>
              <a:t>01-07-2019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D974E-0B03-4B79-B5EC-5679DF8E3A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63A7C3-73C1-4980-8371-07BB1C510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83D0A-6C97-4769-9A42-0F58AB88D6F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73239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svg"/><Relationship Id="rId7" Type="http://schemas.openxmlformats.org/officeDocument/2006/relationships/image" Target="../media/image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svg"/><Relationship Id="rId7" Type="http://schemas.openxmlformats.org/officeDocument/2006/relationships/image" Target="../media/image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2.sv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svg"/><Relationship Id="rId7" Type="http://schemas.openxmlformats.org/officeDocument/2006/relationships/image" Target="../media/image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2.sv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6">
            <a:extLst>
              <a:ext uri="{FF2B5EF4-FFF2-40B4-BE49-F238E27FC236}">
                <a16:creationId xmlns:a16="http://schemas.microsoft.com/office/drawing/2014/main" id="{A00A3601-10A3-4DF0-AC3E-81471F575A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AD586EE6-89D4-4FB3-B16B-83BC6D506E4D}"/>
              </a:ext>
            </a:extLst>
          </p:cNvPr>
          <p:cNvSpPr txBox="1"/>
          <p:nvPr/>
        </p:nvSpPr>
        <p:spPr>
          <a:xfrm>
            <a:off x="11913080" y="247120"/>
            <a:ext cx="7291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dirty="0">
                <a:gradFill flip="none" rotWithShape="1">
                  <a:gsLst>
                    <a:gs pos="0">
                      <a:srgbClr val="CC0063"/>
                    </a:gs>
                    <a:gs pos="100000">
                      <a:srgbClr val="009FB4"/>
                    </a:gs>
                    <a:gs pos="52000">
                      <a:srgbClr val="86269B"/>
                    </a:gs>
                  </a:gsLst>
                  <a:lin ang="13500000" scaled="1"/>
                  <a:tileRect/>
                </a:gra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BEAUTIFUL BUSINESS INFOGRAPHIC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B49251C2-B98F-4A84-8EF7-8FA6597EA3FB}"/>
              </a:ext>
            </a:extLst>
          </p:cNvPr>
          <p:cNvSpPr txBox="1"/>
          <p:nvPr/>
        </p:nvSpPr>
        <p:spPr>
          <a:xfrm>
            <a:off x="12603486" y="747199"/>
            <a:ext cx="59104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spc="600" dirty="0">
                <a:solidFill>
                  <a:srgbClr val="007A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5 POINTS INFOGRAPHIC PROCESS</a:t>
            </a:r>
          </a:p>
        </p:txBody>
      </p:sp>
    </p:spTree>
    <p:extLst>
      <p:ext uri="{BB962C8B-B14F-4D97-AF65-F5344CB8AC3E}">
        <p14:creationId xmlns:p14="http://schemas.microsoft.com/office/powerpoint/2010/main" val="13695209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6">
            <a:extLst>
              <a:ext uri="{FF2B5EF4-FFF2-40B4-BE49-F238E27FC236}">
                <a16:creationId xmlns:a16="http://schemas.microsoft.com/office/drawing/2014/main" id="{A00A3601-10A3-4DF0-AC3E-81471F575A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AD586EE6-89D4-4FB3-B16B-83BC6D506E4D}"/>
              </a:ext>
            </a:extLst>
          </p:cNvPr>
          <p:cNvSpPr txBox="1"/>
          <p:nvPr/>
        </p:nvSpPr>
        <p:spPr>
          <a:xfrm>
            <a:off x="2450365" y="247120"/>
            <a:ext cx="7291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dirty="0">
                <a:gradFill flip="none" rotWithShape="1">
                  <a:gsLst>
                    <a:gs pos="0">
                      <a:srgbClr val="CC0063"/>
                    </a:gs>
                    <a:gs pos="100000">
                      <a:srgbClr val="009FB4"/>
                    </a:gs>
                    <a:gs pos="52000">
                      <a:srgbClr val="86269B"/>
                    </a:gs>
                  </a:gsLst>
                  <a:lin ang="13500000" scaled="1"/>
                  <a:tileRect/>
                </a:gra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BEAUTIFUL BUSINESS INFOGRAPHIC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B49251C2-B98F-4A84-8EF7-8FA6597EA3FB}"/>
              </a:ext>
            </a:extLst>
          </p:cNvPr>
          <p:cNvSpPr txBox="1"/>
          <p:nvPr/>
        </p:nvSpPr>
        <p:spPr>
          <a:xfrm>
            <a:off x="3140771" y="747199"/>
            <a:ext cx="59104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spc="600" dirty="0">
                <a:solidFill>
                  <a:srgbClr val="007A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5 POINTS INFOGRAPHIC PROCESS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0E4099-D9FB-4BF2-BD9D-5B1B651DA2ED}"/>
              </a:ext>
            </a:extLst>
          </p:cNvPr>
          <p:cNvSpPr/>
          <p:nvPr/>
        </p:nvSpPr>
        <p:spPr>
          <a:xfrm>
            <a:off x="-13273047" y="-988827"/>
            <a:ext cx="12192000" cy="6911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C741CC-8B50-41FF-9AE6-2BADA0C8F59C}"/>
              </a:ext>
            </a:extLst>
          </p:cNvPr>
          <p:cNvSpPr/>
          <p:nvPr/>
        </p:nvSpPr>
        <p:spPr>
          <a:xfrm>
            <a:off x="-13273047" y="6858000"/>
            <a:ext cx="12192000" cy="6911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reflection blurRad="139700" stA="52000" endA="300" endPos="5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94580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E7E6C174-75E9-4FAB-A732-697E6602025A}"/>
              </a:ext>
            </a:extLst>
          </p:cNvPr>
          <p:cNvSpPr/>
          <p:nvPr/>
        </p:nvSpPr>
        <p:spPr>
          <a:xfrm>
            <a:off x="13453441" y="2105246"/>
            <a:ext cx="680483" cy="2160000"/>
          </a:xfrm>
          <a:prstGeom prst="rect">
            <a:avLst/>
          </a:prstGeom>
          <a:solidFill>
            <a:srgbClr val="A16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27" name="Rectangle 1026">
            <a:extLst>
              <a:ext uri="{FF2B5EF4-FFF2-40B4-BE49-F238E27FC236}">
                <a16:creationId xmlns:a16="http://schemas.microsoft.com/office/drawing/2014/main" id="{A00A3601-10A3-4DF0-AC3E-81471F575A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FA62BD-B4AA-4A5D-A9F6-26B3463186F5}"/>
              </a:ext>
            </a:extLst>
          </p:cNvPr>
          <p:cNvSpPr/>
          <p:nvPr/>
        </p:nvSpPr>
        <p:spPr>
          <a:xfrm>
            <a:off x="0" y="2477386"/>
            <a:ext cx="12192000" cy="6911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CC6793-32B3-4679-8642-9F1C18A6ADB5}"/>
              </a:ext>
            </a:extLst>
          </p:cNvPr>
          <p:cNvSpPr/>
          <p:nvPr/>
        </p:nvSpPr>
        <p:spPr>
          <a:xfrm>
            <a:off x="0" y="3168502"/>
            <a:ext cx="12192000" cy="6911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reflection blurRad="139700" stA="52000" endA="300" endPos="5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AD586EE6-89D4-4FB3-B16B-83BC6D506E4D}"/>
              </a:ext>
            </a:extLst>
          </p:cNvPr>
          <p:cNvSpPr txBox="1"/>
          <p:nvPr/>
        </p:nvSpPr>
        <p:spPr>
          <a:xfrm>
            <a:off x="2450365" y="247120"/>
            <a:ext cx="7291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dirty="0">
                <a:gradFill flip="none" rotWithShape="1">
                  <a:gsLst>
                    <a:gs pos="0">
                      <a:srgbClr val="CC0063"/>
                    </a:gs>
                    <a:gs pos="100000">
                      <a:srgbClr val="009FB4"/>
                    </a:gs>
                    <a:gs pos="52000">
                      <a:srgbClr val="86269B"/>
                    </a:gs>
                  </a:gsLst>
                  <a:lin ang="13500000" scaled="1"/>
                  <a:tileRect/>
                </a:gra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BEAUTIFUL BUSINESS INFOGRAPHIC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B49251C2-B98F-4A84-8EF7-8FA6597EA3FB}"/>
              </a:ext>
            </a:extLst>
          </p:cNvPr>
          <p:cNvSpPr txBox="1"/>
          <p:nvPr/>
        </p:nvSpPr>
        <p:spPr>
          <a:xfrm>
            <a:off x="3140771" y="747199"/>
            <a:ext cx="59104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spc="600" dirty="0">
                <a:solidFill>
                  <a:srgbClr val="007A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5 POINTS INFOGRAPHIC PROCESS</a:t>
            </a:r>
          </a:p>
        </p:txBody>
      </p:sp>
      <p:sp>
        <p:nvSpPr>
          <p:cNvPr id="56" name="Parallelogram 55">
            <a:extLst>
              <a:ext uri="{FF2B5EF4-FFF2-40B4-BE49-F238E27FC236}">
                <a16:creationId xmlns:a16="http://schemas.microsoft.com/office/drawing/2014/main" id="{E499E8B3-594F-4753-95CE-3E5EF95BB31B}"/>
              </a:ext>
            </a:extLst>
          </p:cNvPr>
          <p:cNvSpPr/>
          <p:nvPr/>
        </p:nvSpPr>
        <p:spPr>
          <a:xfrm>
            <a:off x="12648025" y="-1467293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FE9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7" name="Parallelogram 56">
            <a:extLst>
              <a:ext uri="{FF2B5EF4-FFF2-40B4-BE49-F238E27FC236}">
                <a16:creationId xmlns:a16="http://schemas.microsoft.com/office/drawing/2014/main" id="{6DAB088F-9301-4FF7-A42A-2B172CD09A44}"/>
              </a:ext>
            </a:extLst>
          </p:cNvPr>
          <p:cNvSpPr/>
          <p:nvPr/>
        </p:nvSpPr>
        <p:spPr>
          <a:xfrm flipV="1">
            <a:off x="12220063" y="7163248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CB7901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8" name="Graphic 57" descr="Popcorn">
            <a:extLst>
              <a:ext uri="{FF2B5EF4-FFF2-40B4-BE49-F238E27FC236}">
                <a16:creationId xmlns:a16="http://schemas.microsoft.com/office/drawing/2014/main" id="{15B02565-5078-4606-BFC5-350AC568E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874691" y="3429997"/>
            <a:ext cx="432000" cy="43200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2F58FA3E-DEAD-4651-BAB7-4621A3A74133}"/>
              </a:ext>
            </a:extLst>
          </p:cNvPr>
          <p:cNvSpPr txBox="1"/>
          <p:nvPr/>
        </p:nvSpPr>
        <p:spPr>
          <a:xfrm>
            <a:off x="12727780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60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44185CD-7BEA-4F22-A970-F28A7A7591AD}"/>
              </a:ext>
            </a:extLst>
          </p:cNvPr>
          <p:cNvGrpSpPr/>
          <p:nvPr/>
        </p:nvGrpSpPr>
        <p:grpSpPr>
          <a:xfrm>
            <a:off x="12479456" y="4654383"/>
            <a:ext cx="1654468" cy="1443401"/>
            <a:chOff x="1047656" y="4629925"/>
            <a:chExt cx="2140668" cy="1065451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EB898E4B-BF72-4D9A-B315-7497BFBF3AA4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PIE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C0779C8-89EC-4B73-BCFF-99F3EFFF6EF7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40042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500">
        <p159:morph option="byObject"/>
      </p:transition>
    </mc:Choice>
    <mc:Fallback>
      <p:transition spd="slow" advClick="0" advTm="5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8BC7874A-FF4C-4712-9EF1-040F880C4FB0}"/>
              </a:ext>
            </a:extLst>
          </p:cNvPr>
          <p:cNvSpPr/>
          <p:nvPr/>
        </p:nvSpPr>
        <p:spPr>
          <a:xfrm flipH="1">
            <a:off x="13147975" y="-686963"/>
            <a:ext cx="680483" cy="2160000"/>
          </a:xfrm>
          <a:prstGeom prst="rect">
            <a:avLst/>
          </a:prstGeom>
          <a:solidFill>
            <a:srgbClr val="8A0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27" name="Rectangle 1026">
            <a:extLst>
              <a:ext uri="{FF2B5EF4-FFF2-40B4-BE49-F238E27FC236}">
                <a16:creationId xmlns:a16="http://schemas.microsoft.com/office/drawing/2014/main" id="{A00A3601-10A3-4DF0-AC3E-81471F575A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507F84-F884-4C5A-ACDA-9300B5A31EEE}"/>
              </a:ext>
            </a:extLst>
          </p:cNvPr>
          <p:cNvSpPr/>
          <p:nvPr/>
        </p:nvSpPr>
        <p:spPr>
          <a:xfrm>
            <a:off x="2264741" y="2105246"/>
            <a:ext cx="680483" cy="2160000"/>
          </a:xfrm>
          <a:prstGeom prst="rect">
            <a:avLst/>
          </a:prstGeom>
          <a:solidFill>
            <a:srgbClr val="A16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FA62BD-B4AA-4A5D-A9F6-26B3463186F5}"/>
              </a:ext>
            </a:extLst>
          </p:cNvPr>
          <p:cNvSpPr/>
          <p:nvPr/>
        </p:nvSpPr>
        <p:spPr>
          <a:xfrm>
            <a:off x="0" y="2477386"/>
            <a:ext cx="12192000" cy="6911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CC6793-32B3-4679-8642-9F1C18A6ADB5}"/>
              </a:ext>
            </a:extLst>
          </p:cNvPr>
          <p:cNvSpPr/>
          <p:nvPr/>
        </p:nvSpPr>
        <p:spPr>
          <a:xfrm>
            <a:off x="0" y="3168502"/>
            <a:ext cx="12192000" cy="6911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reflection blurRad="139700" stA="52000" endA="300" endPos="5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1E7A74B7-278E-4A41-B01E-94ABBB2FEB7B}"/>
              </a:ext>
            </a:extLst>
          </p:cNvPr>
          <p:cNvSpPr/>
          <p:nvPr/>
        </p:nvSpPr>
        <p:spPr>
          <a:xfrm>
            <a:off x="1031364" y="210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FE9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832E30EB-5E83-4EB8-8A6D-02A96AEA6E27}"/>
              </a:ext>
            </a:extLst>
          </p:cNvPr>
          <p:cNvSpPr/>
          <p:nvPr/>
        </p:nvSpPr>
        <p:spPr>
          <a:xfrm flipV="1">
            <a:off x="1031363" y="318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CB7901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6" name="Graphic 25" descr="Popcorn">
            <a:extLst>
              <a:ext uri="{FF2B5EF4-FFF2-40B4-BE49-F238E27FC236}">
                <a16:creationId xmlns:a16="http://schemas.microsoft.com/office/drawing/2014/main" id="{E98944DF-03AE-4F29-934D-9C0E219B0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5991" y="3429997"/>
            <a:ext cx="432000" cy="432000"/>
          </a:xfrm>
          <a:prstGeom prst="rect">
            <a:avLst/>
          </a:prstGeom>
        </p:spPr>
      </p:pic>
      <p:sp>
        <p:nvSpPr>
          <p:cNvPr id="1025" name="TextBox 1024">
            <a:extLst>
              <a:ext uri="{FF2B5EF4-FFF2-40B4-BE49-F238E27FC236}">
                <a16:creationId xmlns:a16="http://schemas.microsoft.com/office/drawing/2014/main" id="{08699B0C-D36C-42A7-8EF1-303D284B6FDC}"/>
              </a:ext>
            </a:extLst>
          </p:cNvPr>
          <p:cNvSpPr txBox="1"/>
          <p:nvPr/>
        </p:nvSpPr>
        <p:spPr>
          <a:xfrm>
            <a:off x="1539080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60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grpSp>
        <p:nvGrpSpPr>
          <p:cNvPr id="1029" name="Group 1028">
            <a:extLst>
              <a:ext uri="{FF2B5EF4-FFF2-40B4-BE49-F238E27FC236}">
                <a16:creationId xmlns:a16="http://schemas.microsoft.com/office/drawing/2014/main" id="{BD8E9ED3-470B-412C-8929-BD05F0E540B2}"/>
              </a:ext>
            </a:extLst>
          </p:cNvPr>
          <p:cNvGrpSpPr/>
          <p:nvPr/>
        </p:nvGrpSpPr>
        <p:grpSpPr>
          <a:xfrm>
            <a:off x="1290756" y="4654383"/>
            <a:ext cx="1654468" cy="1443401"/>
            <a:chOff x="1047656" y="4629925"/>
            <a:chExt cx="2140668" cy="1065451"/>
          </a:xfrm>
        </p:grpSpPr>
        <p:sp>
          <p:nvSpPr>
            <p:cNvPr id="1028" name="TextBox 1027">
              <a:extLst>
                <a:ext uri="{FF2B5EF4-FFF2-40B4-BE49-F238E27FC236}">
                  <a16:creationId xmlns:a16="http://schemas.microsoft.com/office/drawing/2014/main" id="{69BC9EEC-4E2B-4574-9A54-08B4095A9152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PIE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FC7DE6B-1AA5-4CE8-AD08-DFAFB265564B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030" name="TextBox 1029">
            <a:extLst>
              <a:ext uri="{FF2B5EF4-FFF2-40B4-BE49-F238E27FC236}">
                <a16:creationId xmlns:a16="http://schemas.microsoft.com/office/drawing/2014/main" id="{AD586EE6-89D4-4FB3-B16B-83BC6D506E4D}"/>
              </a:ext>
            </a:extLst>
          </p:cNvPr>
          <p:cNvSpPr txBox="1"/>
          <p:nvPr/>
        </p:nvSpPr>
        <p:spPr>
          <a:xfrm>
            <a:off x="2450365" y="247120"/>
            <a:ext cx="7291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dirty="0">
                <a:gradFill flip="none" rotWithShape="1">
                  <a:gsLst>
                    <a:gs pos="0">
                      <a:srgbClr val="CC0063"/>
                    </a:gs>
                    <a:gs pos="100000">
                      <a:srgbClr val="009FB4"/>
                    </a:gs>
                    <a:gs pos="52000">
                      <a:srgbClr val="86269B"/>
                    </a:gs>
                  </a:gsLst>
                  <a:lin ang="13500000" scaled="1"/>
                  <a:tileRect/>
                </a:gra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BEAUTIFUL BUSINESS INFOGRAPHIC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B49251C2-B98F-4A84-8EF7-8FA6597EA3FB}"/>
              </a:ext>
            </a:extLst>
          </p:cNvPr>
          <p:cNvSpPr txBox="1"/>
          <p:nvPr/>
        </p:nvSpPr>
        <p:spPr>
          <a:xfrm>
            <a:off x="3140771" y="747199"/>
            <a:ext cx="59104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spc="600" dirty="0">
                <a:solidFill>
                  <a:srgbClr val="007A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5 POINTS INFOGRAPHIC PROCESS</a:t>
            </a:r>
          </a:p>
        </p:txBody>
      </p:sp>
      <p:sp>
        <p:nvSpPr>
          <p:cNvPr id="56" name="Parallelogram 55">
            <a:extLst>
              <a:ext uri="{FF2B5EF4-FFF2-40B4-BE49-F238E27FC236}">
                <a16:creationId xmlns:a16="http://schemas.microsoft.com/office/drawing/2014/main" id="{7C1F8997-3088-4A41-862C-B7140B3D3888}"/>
              </a:ext>
            </a:extLst>
          </p:cNvPr>
          <p:cNvSpPr/>
          <p:nvPr/>
        </p:nvSpPr>
        <p:spPr>
          <a:xfrm flipH="1">
            <a:off x="9111840" y="-1442549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CC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7" name="Parallelogram 56">
            <a:extLst>
              <a:ext uri="{FF2B5EF4-FFF2-40B4-BE49-F238E27FC236}">
                <a16:creationId xmlns:a16="http://schemas.microsoft.com/office/drawing/2014/main" id="{37573A18-C01F-4709-B6A6-31EB3A48C41C}"/>
              </a:ext>
            </a:extLst>
          </p:cNvPr>
          <p:cNvSpPr/>
          <p:nvPr/>
        </p:nvSpPr>
        <p:spPr>
          <a:xfrm flipH="1" flipV="1">
            <a:off x="12325060" y="6400519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A80050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8" name="Graphic 57" descr="Wine">
            <a:extLst>
              <a:ext uri="{FF2B5EF4-FFF2-40B4-BE49-F238E27FC236}">
                <a16:creationId xmlns:a16="http://schemas.microsoft.com/office/drawing/2014/main" id="{E44C67CD-C6E1-4CD4-A4A5-8DFD723A7D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0633275" y="7333116"/>
            <a:ext cx="432000" cy="43200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09B49A4B-7375-4914-A433-B8361A8F1DC6}"/>
              </a:ext>
            </a:extLst>
          </p:cNvPr>
          <p:cNvSpPr txBox="1"/>
          <p:nvPr/>
        </p:nvSpPr>
        <p:spPr>
          <a:xfrm flipH="1">
            <a:off x="12742538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70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39D502C-7AEA-403F-B79D-E43A7437A46B}"/>
              </a:ext>
            </a:extLst>
          </p:cNvPr>
          <p:cNvGrpSpPr/>
          <p:nvPr/>
        </p:nvGrpSpPr>
        <p:grpSpPr>
          <a:xfrm flipH="1">
            <a:off x="12454758" y="4654383"/>
            <a:ext cx="1654468" cy="1443401"/>
            <a:chOff x="1047656" y="4629925"/>
            <a:chExt cx="2140668" cy="1065451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76C4578A-7EEE-4B6D-BD02-F0060A4F78DF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JUICE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E513F6E-D187-4ED9-9C4C-90B37203B42B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30822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500">
        <p159:morph option="byObject"/>
      </p:transition>
    </mc:Choice>
    <mc:Fallback>
      <p:transition spd="slow" advClick="0" advTm="5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865C2205-0933-477A-854E-5AEE04C590A1}"/>
              </a:ext>
            </a:extLst>
          </p:cNvPr>
          <p:cNvSpPr/>
          <p:nvPr/>
        </p:nvSpPr>
        <p:spPr>
          <a:xfrm>
            <a:off x="-3618613" y="4698000"/>
            <a:ext cx="680483" cy="2160000"/>
          </a:xfrm>
          <a:prstGeom prst="rect">
            <a:avLst/>
          </a:prstGeom>
          <a:solidFill>
            <a:srgbClr val="5C1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27" name="Rectangle 1026">
            <a:extLst>
              <a:ext uri="{FF2B5EF4-FFF2-40B4-BE49-F238E27FC236}">
                <a16:creationId xmlns:a16="http://schemas.microsoft.com/office/drawing/2014/main" id="{A00A3601-10A3-4DF0-AC3E-81471F575A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DB4E52-F599-407D-9E8B-4797FF35EEDE}"/>
              </a:ext>
            </a:extLst>
          </p:cNvPr>
          <p:cNvSpPr/>
          <p:nvPr/>
        </p:nvSpPr>
        <p:spPr>
          <a:xfrm>
            <a:off x="4224674" y="2105246"/>
            <a:ext cx="680483" cy="2160000"/>
          </a:xfrm>
          <a:prstGeom prst="rect">
            <a:avLst/>
          </a:prstGeom>
          <a:solidFill>
            <a:srgbClr val="8A0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507F84-F884-4C5A-ACDA-9300B5A31EEE}"/>
              </a:ext>
            </a:extLst>
          </p:cNvPr>
          <p:cNvSpPr/>
          <p:nvPr/>
        </p:nvSpPr>
        <p:spPr>
          <a:xfrm>
            <a:off x="2264741" y="2105246"/>
            <a:ext cx="680483" cy="2160000"/>
          </a:xfrm>
          <a:prstGeom prst="rect">
            <a:avLst/>
          </a:prstGeom>
          <a:solidFill>
            <a:srgbClr val="A16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FA62BD-B4AA-4A5D-A9F6-26B3463186F5}"/>
              </a:ext>
            </a:extLst>
          </p:cNvPr>
          <p:cNvSpPr/>
          <p:nvPr/>
        </p:nvSpPr>
        <p:spPr>
          <a:xfrm>
            <a:off x="0" y="2477386"/>
            <a:ext cx="12192000" cy="6911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CC6793-32B3-4679-8642-9F1C18A6ADB5}"/>
              </a:ext>
            </a:extLst>
          </p:cNvPr>
          <p:cNvSpPr/>
          <p:nvPr/>
        </p:nvSpPr>
        <p:spPr>
          <a:xfrm>
            <a:off x="0" y="3168502"/>
            <a:ext cx="12192000" cy="6911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reflection blurRad="139700" stA="52000" endA="300" endPos="5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1E7A74B7-278E-4A41-B01E-94ABBB2FEB7B}"/>
              </a:ext>
            </a:extLst>
          </p:cNvPr>
          <p:cNvSpPr/>
          <p:nvPr/>
        </p:nvSpPr>
        <p:spPr>
          <a:xfrm>
            <a:off x="1031364" y="210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FE9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832E30EB-5E83-4EB8-8A6D-02A96AEA6E27}"/>
              </a:ext>
            </a:extLst>
          </p:cNvPr>
          <p:cNvSpPr/>
          <p:nvPr/>
        </p:nvSpPr>
        <p:spPr>
          <a:xfrm flipV="1">
            <a:off x="1031363" y="318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CB7901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329C25FC-023A-4BAE-9995-73E3A9905BBF}"/>
              </a:ext>
            </a:extLst>
          </p:cNvPr>
          <p:cNvSpPr/>
          <p:nvPr/>
        </p:nvSpPr>
        <p:spPr>
          <a:xfrm>
            <a:off x="2991297" y="210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CC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Parallelogram 13">
            <a:extLst>
              <a:ext uri="{FF2B5EF4-FFF2-40B4-BE49-F238E27FC236}">
                <a16:creationId xmlns:a16="http://schemas.microsoft.com/office/drawing/2014/main" id="{B67E40A2-6858-4BEA-A1CB-610F3CCFDC30}"/>
              </a:ext>
            </a:extLst>
          </p:cNvPr>
          <p:cNvSpPr/>
          <p:nvPr/>
        </p:nvSpPr>
        <p:spPr>
          <a:xfrm flipV="1">
            <a:off x="2991296" y="318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A80050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6" name="Graphic 25" descr="Popcorn">
            <a:extLst>
              <a:ext uri="{FF2B5EF4-FFF2-40B4-BE49-F238E27FC236}">
                <a16:creationId xmlns:a16="http://schemas.microsoft.com/office/drawing/2014/main" id="{E98944DF-03AE-4F29-934D-9C0E219B0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5991" y="3429997"/>
            <a:ext cx="432000" cy="432000"/>
          </a:xfrm>
          <a:prstGeom prst="rect">
            <a:avLst/>
          </a:prstGeom>
        </p:spPr>
      </p:pic>
      <p:pic>
        <p:nvPicPr>
          <p:cNvPr id="28" name="Graphic 27" descr="Wine">
            <a:extLst>
              <a:ext uri="{FF2B5EF4-FFF2-40B4-BE49-F238E27FC236}">
                <a16:creationId xmlns:a16="http://schemas.microsoft.com/office/drawing/2014/main" id="{C64E4193-BF48-4913-9155-9F39C80C34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99075" y="3429997"/>
            <a:ext cx="432000" cy="432000"/>
          </a:xfrm>
          <a:prstGeom prst="rect">
            <a:avLst/>
          </a:prstGeom>
        </p:spPr>
      </p:pic>
      <p:sp>
        <p:nvSpPr>
          <p:cNvPr id="1025" name="TextBox 1024">
            <a:extLst>
              <a:ext uri="{FF2B5EF4-FFF2-40B4-BE49-F238E27FC236}">
                <a16:creationId xmlns:a16="http://schemas.microsoft.com/office/drawing/2014/main" id="{08699B0C-D36C-42A7-8EF1-303D284B6FDC}"/>
              </a:ext>
            </a:extLst>
          </p:cNvPr>
          <p:cNvSpPr txBox="1"/>
          <p:nvPr/>
        </p:nvSpPr>
        <p:spPr>
          <a:xfrm>
            <a:off x="1539080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60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A963D0E-E05E-4E86-84A8-39714D64B524}"/>
              </a:ext>
            </a:extLst>
          </p:cNvPr>
          <p:cNvSpPr txBox="1"/>
          <p:nvPr/>
        </p:nvSpPr>
        <p:spPr>
          <a:xfrm>
            <a:off x="3509638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70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grpSp>
        <p:nvGrpSpPr>
          <p:cNvPr id="1029" name="Group 1028">
            <a:extLst>
              <a:ext uri="{FF2B5EF4-FFF2-40B4-BE49-F238E27FC236}">
                <a16:creationId xmlns:a16="http://schemas.microsoft.com/office/drawing/2014/main" id="{BD8E9ED3-470B-412C-8929-BD05F0E540B2}"/>
              </a:ext>
            </a:extLst>
          </p:cNvPr>
          <p:cNvGrpSpPr/>
          <p:nvPr/>
        </p:nvGrpSpPr>
        <p:grpSpPr>
          <a:xfrm>
            <a:off x="1290756" y="4654383"/>
            <a:ext cx="1654468" cy="1443401"/>
            <a:chOff x="1047656" y="4629925"/>
            <a:chExt cx="2140668" cy="1065451"/>
          </a:xfrm>
        </p:grpSpPr>
        <p:sp>
          <p:nvSpPr>
            <p:cNvPr id="1028" name="TextBox 1027">
              <a:extLst>
                <a:ext uri="{FF2B5EF4-FFF2-40B4-BE49-F238E27FC236}">
                  <a16:creationId xmlns:a16="http://schemas.microsoft.com/office/drawing/2014/main" id="{69BC9EEC-4E2B-4574-9A54-08B4095A9152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PIE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FC7DE6B-1AA5-4CE8-AD08-DFAFB265564B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3D08D59-3812-4931-B0C3-FE137F53101F}"/>
              </a:ext>
            </a:extLst>
          </p:cNvPr>
          <p:cNvGrpSpPr/>
          <p:nvPr/>
        </p:nvGrpSpPr>
        <p:grpSpPr>
          <a:xfrm>
            <a:off x="3221858" y="4654383"/>
            <a:ext cx="1654468" cy="1443401"/>
            <a:chOff x="1047656" y="4629925"/>
            <a:chExt cx="2140668" cy="106545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C692DF2-F040-4DFF-BCA6-D3BACE332A86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JUICE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D1417D8-74BD-46A3-9B86-FFB34547214F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030" name="TextBox 1029">
            <a:extLst>
              <a:ext uri="{FF2B5EF4-FFF2-40B4-BE49-F238E27FC236}">
                <a16:creationId xmlns:a16="http://schemas.microsoft.com/office/drawing/2014/main" id="{AD586EE6-89D4-4FB3-B16B-83BC6D506E4D}"/>
              </a:ext>
            </a:extLst>
          </p:cNvPr>
          <p:cNvSpPr txBox="1"/>
          <p:nvPr/>
        </p:nvSpPr>
        <p:spPr>
          <a:xfrm>
            <a:off x="2450365" y="247120"/>
            <a:ext cx="7291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dirty="0">
                <a:gradFill flip="none" rotWithShape="1">
                  <a:gsLst>
                    <a:gs pos="0">
                      <a:srgbClr val="CC0063"/>
                    </a:gs>
                    <a:gs pos="100000">
                      <a:srgbClr val="009FB4"/>
                    </a:gs>
                    <a:gs pos="52000">
                      <a:srgbClr val="86269B"/>
                    </a:gs>
                  </a:gsLst>
                  <a:lin ang="13500000" scaled="1"/>
                  <a:tileRect/>
                </a:gra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BEAUTIFUL BUSINESS INFOGRAPHIC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B49251C2-B98F-4A84-8EF7-8FA6597EA3FB}"/>
              </a:ext>
            </a:extLst>
          </p:cNvPr>
          <p:cNvSpPr txBox="1"/>
          <p:nvPr/>
        </p:nvSpPr>
        <p:spPr>
          <a:xfrm>
            <a:off x="3140771" y="747199"/>
            <a:ext cx="59104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spc="600" dirty="0">
                <a:solidFill>
                  <a:srgbClr val="007A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5 POINTS INFOGRAPHIC PROCESS</a:t>
            </a:r>
          </a:p>
        </p:txBody>
      </p:sp>
      <p:sp>
        <p:nvSpPr>
          <p:cNvPr id="56" name="Parallelogram 55">
            <a:extLst>
              <a:ext uri="{FF2B5EF4-FFF2-40B4-BE49-F238E27FC236}">
                <a16:creationId xmlns:a16="http://schemas.microsoft.com/office/drawing/2014/main" id="{126219FC-36FB-4A58-AD40-A5DECBB534A3}"/>
              </a:ext>
            </a:extLst>
          </p:cNvPr>
          <p:cNvSpPr/>
          <p:nvPr/>
        </p:nvSpPr>
        <p:spPr>
          <a:xfrm>
            <a:off x="-4235303" y="-1580912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8626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7" name="Parallelogram 56">
            <a:extLst>
              <a:ext uri="{FF2B5EF4-FFF2-40B4-BE49-F238E27FC236}">
                <a16:creationId xmlns:a16="http://schemas.microsoft.com/office/drawing/2014/main" id="{32ED01FF-03EC-4D11-8180-488D471906BD}"/>
              </a:ext>
            </a:extLst>
          </p:cNvPr>
          <p:cNvSpPr/>
          <p:nvPr/>
        </p:nvSpPr>
        <p:spPr>
          <a:xfrm flipV="1">
            <a:off x="13244624" y="7378534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712084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8" name="Graphic 57" descr="Tea">
            <a:extLst>
              <a:ext uri="{FF2B5EF4-FFF2-40B4-BE49-F238E27FC236}">
                <a16:creationId xmlns:a16="http://schemas.microsoft.com/office/drawing/2014/main" id="{BCD6C2AC-C8C2-4FD9-9EFD-29EC0846E1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64194" y="-1724671"/>
            <a:ext cx="432000" cy="43200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2441F0C9-4D00-4E8F-B2AE-D84079BD82E8}"/>
              </a:ext>
            </a:extLst>
          </p:cNvPr>
          <p:cNvSpPr txBox="1"/>
          <p:nvPr/>
        </p:nvSpPr>
        <p:spPr>
          <a:xfrm>
            <a:off x="9741635" y="-1855197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80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0479C8DF-571E-4CE7-8C95-6A125D32AF21}"/>
              </a:ext>
            </a:extLst>
          </p:cNvPr>
          <p:cNvGrpSpPr/>
          <p:nvPr/>
        </p:nvGrpSpPr>
        <p:grpSpPr>
          <a:xfrm>
            <a:off x="5152960" y="9937583"/>
            <a:ext cx="1654468" cy="1443401"/>
            <a:chOff x="1047656" y="4629925"/>
            <a:chExt cx="2140668" cy="1065451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949C478-2C2E-491C-BAB0-06D551865B33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COFFEE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53BAD71-CEE1-4068-BF4A-0B39F7FE5FA8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45219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500">
        <p159:morph option="byObject"/>
      </p:transition>
    </mc:Choice>
    <mc:Fallback>
      <p:transition spd="slow" advClick="0" advTm="5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87B396C3-8E7C-43FB-9D68-DDC1E4DEFBE3}"/>
              </a:ext>
            </a:extLst>
          </p:cNvPr>
          <p:cNvSpPr/>
          <p:nvPr/>
        </p:nvSpPr>
        <p:spPr>
          <a:xfrm>
            <a:off x="16802987" y="2228518"/>
            <a:ext cx="680483" cy="2160000"/>
          </a:xfrm>
          <a:prstGeom prst="rect">
            <a:avLst/>
          </a:prstGeom>
          <a:solidFill>
            <a:srgbClr val="008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27" name="Rectangle 1026">
            <a:extLst>
              <a:ext uri="{FF2B5EF4-FFF2-40B4-BE49-F238E27FC236}">
                <a16:creationId xmlns:a16="http://schemas.microsoft.com/office/drawing/2014/main" id="{A00A3601-10A3-4DF0-AC3E-81471F575A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E7E0382-E489-44FE-80DB-02994A5B0D55}"/>
              </a:ext>
            </a:extLst>
          </p:cNvPr>
          <p:cNvSpPr/>
          <p:nvPr/>
        </p:nvSpPr>
        <p:spPr>
          <a:xfrm>
            <a:off x="6184606" y="2088502"/>
            <a:ext cx="680483" cy="2160000"/>
          </a:xfrm>
          <a:prstGeom prst="rect">
            <a:avLst/>
          </a:prstGeom>
          <a:solidFill>
            <a:srgbClr val="5C1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DB4E52-F599-407D-9E8B-4797FF35EEDE}"/>
              </a:ext>
            </a:extLst>
          </p:cNvPr>
          <p:cNvSpPr/>
          <p:nvPr/>
        </p:nvSpPr>
        <p:spPr>
          <a:xfrm>
            <a:off x="4224674" y="2105246"/>
            <a:ext cx="680483" cy="2160000"/>
          </a:xfrm>
          <a:prstGeom prst="rect">
            <a:avLst/>
          </a:prstGeom>
          <a:solidFill>
            <a:srgbClr val="8A0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507F84-F884-4C5A-ACDA-9300B5A31EEE}"/>
              </a:ext>
            </a:extLst>
          </p:cNvPr>
          <p:cNvSpPr/>
          <p:nvPr/>
        </p:nvSpPr>
        <p:spPr>
          <a:xfrm>
            <a:off x="2264741" y="2105246"/>
            <a:ext cx="680483" cy="2160000"/>
          </a:xfrm>
          <a:prstGeom prst="rect">
            <a:avLst/>
          </a:prstGeom>
          <a:solidFill>
            <a:srgbClr val="A16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FA62BD-B4AA-4A5D-A9F6-26B3463186F5}"/>
              </a:ext>
            </a:extLst>
          </p:cNvPr>
          <p:cNvSpPr/>
          <p:nvPr/>
        </p:nvSpPr>
        <p:spPr>
          <a:xfrm>
            <a:off x="0" y="2477386"/>
            <a:ext cx="12192000" cy="6911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CC6793-32B3-4679-8642-9F1C18A6ADB5}"/>
              </a:ext>
            </a:extLst>
          </p:cNvPr>
          <p:cNvSpPr/>
          <p:nvPr/>
        </p:nvSpPr>
        <p:spPr>
          <a:xfrm>
            <a:off x="0" y="3168502"/>
            <a:ext cx="12192000" cy="6911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reflection blurRad="139700" stA="52000" endA="300" endPos="5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1E7A74B7-278E-4A41-B01E-94ABBB2FEB7B}"/>
              </a:ext>
            </a:extLst>
          </p:cNvPr>
          <p:cNvSpPr/>
          <p:nvPr/>
        </p:nvSpPr>
        <p:spPr>
          <a:xfrm>
            <a:off x="1031364" y="210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FE9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832E30EB-5E83-4EB8-8A6D-02A96AEA6E27}"/>
              </a:ext>
            </a:extLst>
          </p:cNvPr>
          <p:cNvSpPr/>
          <p:nvPr/>
        </p:nvSpPr>
        <p:spPr>
          <a:xfrm flipV="1">
            <a:off x="1031363" y="318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CB7901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329C25FC-023A-4BAE-9995-73E3A9905BBF}"/>
              </a:ext>
            </a:extLst>
          </p:cNvPr>
          <p:cNvSpPr/>
          <p:nvPr/>
        </p:nvSpPr>
        <p:spPr>
          <a:xfrm>
            <a:off x="2991297" y="210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CC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Parallelogram 13">
            <a:extLst>
              <a:ext uri="{FF2B5EF4-FFF2-40B4-BE49-F238E27FC236}">
                <a16:creationId xmlns:a16="http://schemas.microsoft.com/office/drawing/2014/main" id="{B67E40A2-6858-4BEA-A1CB-610F3CCFDC30}"/>
              </a:ext>
            </a:extLst>
          </p:cNvPr>
          <p:cNvSpPr/>
          <p:nvPr/>
        </p:nvSpPr>
        <p:spPr>
          <a:xfrm flipV="1">
            <a:off x="2991296" y="318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A80050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Parallelogram 16">
            <a:extLst>
              <a:ext uri="{FF2B5EF4-FFF2-40B4-BE49-F238E27FC236}">
                <a16:creationId xmlns:a16="http://schemas.microsoft.com/office/drawing/2014/main" id="{02DB822F-317C-4029-A14F-0E036D492BAB}"/>
              </a:ext>
            </a:extLst>
          </p:cNvPr>
          <p:cNvSpPr/>
          <p:nvPr/>
        </p:nvSpPr>
        <p:spPr>
          <a:xfrm>
            <a:off x="4951229" y="2088502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8626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Parallelogram 17">
            <a:extLst>
              <a:ext uri="{FF2B5EF4-FFF2-40B4-BE49-F238E27FC236}">
                <a16:creationId xmlns:a16="http://schemas.microsoft.com/office/drawing/2014/main" id="{6F29A2E0-F6B2-4332-9C90-D9720B84ABE9}"/>
              </a:ext>
            </a:extLst>
          </p:cNvPr>
          <p:cNvSpPr/>
          <p:nvPr/>
        </p:nvSpPr>
        <p:spPr>
          <a:xfrm flipV="1">
            <a:off x="4951228" y="3168502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712084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4" name="Graphic 23" descr="Tea">
            <a:extLst>
              <a:ext uri="{FF2B5EF4-FFF2-40B4-BE49-F238E27FC236}">
                <a16:creationId xmlns:a16="http://schemas.microsoft.com/office/drawing/2014/main" id="{269C20CA-457B-47ED-A274-F5500B27E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92158" y="3429997"/>
            <a:ext cx="432000" cy="432000"/>
          </a:xfrm>
          <a:prstGeom prst="rect">
            <a:avLst/>
          </a:prstGeom>
        </p:spPr>
      </p:pic>
      <p:pic>
        <p:nvPicPr>
          <p:cNvPr id="26" name="Graphic 25" descr="Popcorn">
            <a:extLst>
              <a:ext uri="{FF2B5EF4-FFF2-40B4-BE49-F238E27FC236}">
                <a16:creationId xmlns:a16="http://schemas.microsoft.com/office/drawing/2014/main" id="{E98944DF-03AE-4F29-934D-9C0E219B08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85991" y="3429997"/>
            <a:ext cx="432000" cy="432000"/>
          </a:xfrm>
          <a:prstGeom prst="rect">
            <a:avLst/>
          </a:prstGeom>
        </p:spPr>
      </p:pic>
      <p:pic>
        <p:nvPicPr>
          <p:cNvPr id="28" name="Graphic 27" descr="Wine">
            <a:extLst>
              <a:ext uri="{FF2B5EF4-FFF2-40B4-BE49-F238E27FC236}">
                <a16:creationId xmlns:a16="http://schemas.microsoft.com/office/drawing/2014/main" id="{C64E4193-BF48-4913-9155-9F39C80C34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99075" y="3429997"/>
            <a:ext cx="432000" cy="432000"/>
          </a:xfrm>
          <a:prstGeom prst="rect">
            <a:avLst/>
          </a:prstGeom>
        </p:spPr>
      </p:pic>
      <p:sp>
        <p:nvSpPr>
          <p:cNvPr id="1025" name="TextBox 1024">
            <a:extLst>
              <a:ext uri="{FF2B5EF4-FFF2-40B4-BE49-F238E27FC236}">
                <a16:creationId xmlns:a16="http://schemas.microsoft.com/office/drawing/2014/main" id="{08699B0C-D36C-42A7-8EF1-303D284B6FDC}"/>
              </a:ext>
            </a:extLst>
          </p:cNvPr>
          <p:cNvSpPr txBox="1"/>
          <p:nvPr/>
        </p:nvSpPr>
        <p:spPr>
          <a:xfrm>
            <a:off x="1539080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60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A963D0E-E05E-4E86-84A8-39714D64B524}"/>
              </a:ext>
            </a:extLst>
          </p:cNvPr>
          <p:cNvSpPr txBox="1"/>
          <p:nvPr/>
        </p:nvSpPr>
        <p:spPr>
          <a:xfrm>
            <a:off x="3509638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70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5537E77-1109-4F61-B9F8-5E304B78A758}"/>
              </a:ext>
            </a:extLst>
          </p:cNvPr>
          <p:cNvSpPr txBox="1"/>
          <p:nvPr/>
        </p:nvSpPr>
        <p:spPr>
          <a:xfrm>
            <a:off x="5472229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80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grpSp>
        <p:nvGrpSpPr>
          <p:cNvPr id="1029" name="Group 1028">
            <a:extLst>
              <a:ext uri="{FF2B5EF4-FFF2-40B4-BE49-F238E27FC236}">
                <a16:creationId xmlns:a16="http://schemas.microsoft.com/office/drawing/2014/main" id="{BD8E9ED3-470B-412C-8929-BD05F0E540B2}"/>
              </a:ext>
            </a:extLst>
          </p:cNvPr>
          <p:cNvGrpSpPr/>
          <p:nvPr/>
        </p:nvGrpSpPr>
        <p:grpSpPr>
          <a:xfrm>
            <a:off x="1290756" y="4654383"/>
            <a:ext cx="1654468" cy="1443401"/>
            <a:chOff x="1047656" y="4629925"/>
            <a:chExt cx="2140668" cy="1065451"/>
          </a:xfrm>
        </p:grpSpPr>
        <p:sp>
          <p:nvSpPr>
            <p:cNvPr id="1028" name="TextBox 1027">
              <a:extLst>
                <a:ext uri="{FF2B5EF4-FFF2-40B4-BE49-F238E27FC236}">
                  <a16:creationId xmlns:a16="http://schemas.microsoft.com/office/drawing/2014/main" id="{69BC9EEC-4E2B-4574-9A54-08B4095A9152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PIE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FC7DE6B-1AA5-4CE8-AD08-DFAFB265564B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3D08D59-3812-4931-B0C3-FE137F53101F}"/>
              </a:ext>
            </a:extLst>
          </p:cNvPr>
          <p:cNvGrpSpPr/>
          <p:nvPr/>
        </p:nvGrpSpPr>
        <p:grpSpPr>
          <a:xfrm>
            <a:off x="3221858" y="4654383"/>
            <a:ext cx="1654468" cy="1443401"/>
            <a:chOff x="1047656" y="4629925"/>
            <a:chExt cx="2140668" cy="106545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C692DF2-F040-4DFF-BCA6-D3BACE332A86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JUICE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D1417D8-74BD-46A3-9B86-FFB34547214F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CA1E9B5-AFC7-4038-9758-8092D0066CF8}"/>
              </a:ext>
            </a:extLst>
          </p:cNvPr>
          <p:cNvGrpSpPr/>
          <p:nvPr/>
        </p:nvGrpSpPr>
        <p:grpSpPr>
          <a:xfrm>
            <a:off x="5152960" y="4654383"/>
            <a:ext cx="1654468" cy="1443401"/>
            <a:chOff x="1047656" y="4629925"/>
            <a:chExt cx="2140668" cy="106545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D1E9724-61DD-4FD4-A8F3-8D4D37F1B9BA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COFFEE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B6C003-920F-4E50-9838-ACF93BDB40C6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030" name="TextBox 1029">
            <a:extLst>
              <a:ext uri="{FF2B5EF4-FFF2-40B4-BE49-F238E27FC236}">
                <a16:creationId xmlns:a16="http://schemas.microsoft.com/office/drawing/2014/main" id="{AD586EE6-89D4-4FB3-B16B-83BC6D506E4D}"/>
              </a:ext>
            </a:extLst>
          </p:cNvPr>
          <p:cNvSpPr txBox="1"/>
          <p:nvPr/>
        </p:nvSpPr>
        <p:spPr>
          <a:xfrm>
            <a:off x="2450365" y="247120"/>
            <a:ext cx="7291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dirty="0">
                <a:gradFill flip="none" rotWithShape="1">
                  <a:gsLst>
                    <a:gs pos="0">
                      <a:srgbClr val="CC0063"/>
                    </a:gs>
                    <a:gs pos="100000">
                      <a:srgbClr val="009FB4"/>
                    </a:gs>
                    <a:gs pos="52000">
                      <a:srgbClr val="86269B"/>
                    </a:gs>
                  </a:gsLst>
                  <a:lin ang="13500000" scaled="1"/>
                  <a:tileRect/>
                </a:gra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BEAUTIFUL BUSINESS INFOGRAPHIC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B49251C2-B98F-4A84-8EF7-8FA6597EA3FB}"/>
              </a:ext>
            </a:extLst>
          </p:cNvPr>
          <p:cNvSpPr txBox="1"/>
          <p:nvPr/>
        </p:nvSpPr>
        <p:spPr>
          <a:xfrm>
            <a:off x="3140771" y="747199"/>
            <a:ext cx="59104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spc="600" dirty="0">
                <a:solidFill>
                  <a:srgbClr val="007A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5 POINTS INFOGRAPHIC PROCESS</a:t>
            </a:r>
          </a:p>
        </p:txBody>
      </p:sp>
      <p:sp>
        <p:nvSpPr>
          <p:cNvPr id="56" name="Parallelogram 55">
            <a:extLst>
              <a:ext uri="{FF2B5EF4-FFF2-40B4-BE49-F238E27FC236}">
                <a16:creationId xmlns:a16="http://schemas.microsoft.com/office/drawing/2014/main" id="{7BF03232-F2B9-4C38-966C-3510A10FCA46}"/>
              </a:ext>
            </a:extLst>
          </p:cNvPr>
          <p:cNvSpPr/>
          <p:nvPr/>
        </p:nvSpPr>
        <p:spPr>
          <a:xfrm>
            <a:off x="-3407296" y="-540000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00D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7" name="Parallelogram 56">
            <a:extLst>
              <a:ext uri="{FF2B5EF4-FFF2-40B4-BE49-F238E27FC236}">
                <a16:creationId xmlns:a16="http://schemas.microsoft.com/office/drawing/2014/main" id="{A9745ACB-1621-442E-A8E0-FB4ED6663D9A}"/>
              </a:ext>
            </a:extLst>
          </p:cNvPr>
          <p:cNvSpPr/>
          <p:nvPr/>
        </p:nvSpPr>
        <p:spPr>
          <a:xfrm flipV="1">
            <a:off x="-2450366" y="855276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009FB4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8" name="Graphic 57" descr="Champagne">
            <a:extLst>
              <a:ext uri="{FF2B5EF4-FFF2-40B4-BE49-F238E27FC236}">
                <a16:creationId xmlns:a16="http://schemas.microsoft.com/office/drawing/2014/main" id="{2B14A48F-8E04-4A34-AFA2-1CA46874F2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38043" y="8336766"/>
            <a:ext cx="432000" cy="43200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3C752AA9-E493-4B68-BD63-9B2C6077890C}"/>
              </a:ext>
            </a:extLst>
          </p:cNvPr>
          <p:cNvSpPr txBox="1"/>
          <p:nvPr/>
        </p:nvSpPr>
        <p:spPr>
          <a:xfrm>
            <a:off x="8454769" y="-2857271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85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8E75B4C-56BF-42E5-99FC-2328A0CEA7B0}"/>
              </a:ext>
            </a:extLst>
          </p:cNvPr>
          <p:cNvGrpSpPr/>
          <p:nvPr/>
        </p:nvGrpSpPr>
        <p:grpSpPr>
          <a:xfrm>
            <a:off x="12937722" y="4654383"/>
            <a:ext cx="1654468" cy="1443401"/>
            <a:chOff x="1047656" y="4629925"/>
            <a:chExt cx="2140668" cy="1065451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6B7AFCC-AD47-44B6-8A2A-2B66902EF6AF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WINE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E760875D-3738-4786-AED9-DFCA99151464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59056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500">
        <p159:morph option="byObject"/>
      </p:transition>
    </mc:Choice>
    <mc:Fallback>
      <p:transition spd="slow" advClick="0" advTm="5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F80FD655-4C63-4B3C-8C7A-31C6D45980D0}"/>
              </a:ext>
            </a:extLst>
          </p:cNvPr>
          <p:cNvSpPr/>
          <p:nvPr/>
        </p:nvSpPr>
        <p:spPr>
          <a:xfrm>
            <a:off x="13857762" y="987236"/>
            <a:ext cx="680483" cy="2160000"/>
          </a:xfrm>
          <a:prstGeom prst="rect">
            <a:avLst/>
          </a:prstGeom>
          <a:solidFill>
            <a:srgbClr val="005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27" name="Rectangle 1026">
            <a:extLst>
              <a:ext uri="{FF2B5EF4-FFF2-40B4-BE49-F238E27FC236}">
                <a16:creationId xmlns:a16="http://schemas.microsoft.com/office/drawing/2014/main" id="{A00A3601-10A3-4DF0-AC3E-81471F575A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2052B0-1F16-4298-9D66-B3293C75F249}"/>
              </a:ext>
            </a:extLst>
          </p:cNvPr>
          <p:cNvSpPr/>
          <p:nvPr/>
        </p:nvSpPr>
        <p:spPr>
          <a:xfrm>
            <a:off x="8144539" y="2088502"/>
            <a:ext cx="680483" cy="2160000"/>
          </a:xfrm>
          <a:prstGeom prst="rect">
            <a:avLst/>
          </a:prstGeom>
          <a:solidFill>
            <a:srgbClr val="008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E7E0382-E489-44FE-80DB-02994A5B0D55}"/>
              </a:ext>
            </a:extLst>
          </p:cNvPr>
          <p:cNvSpPr/>
          <p:nvPr/>
        </p:nvSpPr>
        <p:spPr>
          <a:xfrm>
            <a:off x="6184606" y="2088502"/>
            <a:ext cx="680483" cy="2160000"/>
          </a:xfrm>
          <a:prstGeom prst="rect">
            <a:avLst/>
          </a:prstGeom>
          <a:solidFill>
            <a:srgbClr val="5C1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DB4E52-F599-407D-9E8B-4797FF35EEDE}"/>
              </a:ext>
            </a:extLst>
          </p:cNvPr>
          <p:cNvSpPr/>
          <p:nvPr/>
        </p:nvSpPr>
        <p:spPr>
          <a:xfrm>
            <a:off x="4224674" y="2105246"/>
            <a:ext cx="680483" cy="2160000"/>
          </a:xfrm>
          <a:prstGeom prst="rect">
            <a:avLst/>
          </a:prstGeom>
          <a:solidFill>
            <a:srgbClr val="8A0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507F84-F884-4C5A-ACDA-9300B5A31EEE}"/>
              </a:ext>
            </a:extLst>
          </p:cNvPr>
          <p:cNvSpPr/>
          <p:nvPr/>
        </p:nvSpPr>
        <p:spPr>
          <a:xfrm>
            <a:off x="2264741" y="2105246"/>
            <a:ext cx="680483" cy="2160000"/>
          </a:xfrm>
          <a:prstGeom prst="rect">
            <a:avLst/>
          </a:prstGeom>
          <a:solidFill>
            <a:srgbClr val="A16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FA62BD-B4AA-4A5D-A9F6-26B3463186F5}"/>
              </a:ext>
            </a:extLst>
          </p:cNvPr>
          <p:cNvSpPr/>
          <p:nvPr/>
        </p:nvSpPr>
        <p:spPr>
          <a:xfrm>
            <a:off x="0" y="2477386"/>
            <a:ext cx="12192000" cy="6911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CC6793-32B3-4679-8642-9F1C18A6ADB5}"/>
              </a:ext>
            </a:extLst>
          </p:cNvPr>
          <p:cNvSpPr/>
          <p:nvPr/>
        </p:nvSpPr>
        <p:spPr>
          <a:xfrm>
            <a:off x="0" y="3168502"/>
            <a:ext cx="12192000" cy="6911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reflection blurRad="139700" stA="52000" endA="300" endPos="5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1E7A74B7-278E-4A41-B01E-94ABBB2FEB7B}"/>
              </a:ext>
            </a:extLst>
          </p:cNvPr>
          <p:cNvSpPr/>
          <p:nvPr/>
        </p:nvSpPr>
        <p:spPr>
          <a:xfrm>
            <a:off x="1031364" y="210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FE9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832E30EB-5E83-4EB8-8A6D-02A96AEA6E27}"/>
              </a:ext>
            </a:extLst>
          </p:cNvPr>
          <p:cNvSpPr/>
          <p:nvPr/>
        </p:nvSpPr>
        <p:spPr>
          <a:xfrm flipV="1">
            <a:off x="1031363" y="318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CB7901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329C25FC-023A-4BAE-9995-73E3A9905BBF}"/>
              </a:ext>
            </a:extLst>
          </p:cNvPr>
          <p:cNvSpPr/>
          <p:nvPr/>
        </p:nvSpPr>
        <p:spPr>
          <a:xfrm>
            <a:off x="2991297" y="210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CC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Parallelogram 13">
            <a:extLst>
              <a:ext uri="{FF2B5EF4-FFF2-40B4-BE49-F238E27FC236}">
                <a16:creationId xmlns:a16="http://schemas.microsoft.com/office/drawing/2014/main" id="{B67E40A2-6858-4BEA-A1CB-610F3CCFDC30}"/>
              </a:ext>
            </a:extLst>
          </p:cNvPr>
          <p:cNvSpPr/>
          <p:nvPr/>
        </p:nvSpPr>
        <p:spPr>
          <a:xfrm flipV="1">
            <a:off x="2991296" y="318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A80050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Parallelogram 16">
            <a:extLst>
              <a:ext uri="{FF2B5EF4-FFF2-40B4-BE49-F238E27FC236}">
                <a16:creationId xmlns:a16="http://schemas.microsoft.com/office/drawing/2014/main" id="{02DB822F-317C-4029-A14F-0E036D492BAB}"/>
              </a:ext>
            </a:extLst>
          </p:cNvPr>
          <p:cNvSpPr/>
          <p:nvPr/>
        </p:nvSpPr>
        <p:spPr>
          <a:xfrm>
            <a:off x="4951229" y="2088502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8626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Parallelogram 17">
            <a:extLst>
              <a:ext uri="{FF2B5EF4-FFF2-40B4-BE49-F238E27FC236}">
                <a16:creationId xmlns:a16="http://schemas.microsoft.com/office/drawing/2014/main" id="{6F29A2E0-F6B2-4332-9C90-D9720B84ABE9}"/>
              </a:ext>
            </a:extLst>
          </p:cNvPr>
          <p:cNvSpPr/>
          <p:nvPr/>
        </p:nvSpPr>
        <p:spPr>
          <a:xfrm flipV="1">
            <a:off x="4951228" y="3168502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712084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8B4593EA-FB25-4282-9C51-48FE524D1F5A}"/>
              </a:ext>
            </a:extLst>
          </p:cNvPr>
          <p:cNvSpPr/>
          <p:nvPr/>
        </p:nvSpPr>
        <p:spPr>
          <a:xfrm>
            <a:off x="6911162" y="2088502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00D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Parallelogram 19">
            <a:extLst>
              <a:ext uri="{FF2B5EF4-FFF2-40B4-BE49-F238E27FC236}">
                <a16:creationId xmlns:a16="http://schemas.microsoft.com/office/drawing/2014/main" id="{D188A947-9852-4B83-88EF-95288F9B96A8}"/>
              </a:ext>
            </a:extLst>
          </p:cNvPr>
          <p:cNvSpPr/>
          <p:nvPr/>
        </p:nvSpPr>
        <p:spPr>
          <a:xfrm flipV="1">
            <a:off x="6911161" y="3168502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009FB4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4" name="Graphic 23" descr="Tea">
            <a:extLst>
              <a:ext uri="{FF2B5EF4-FFF2-40B4-BE49-F238E27FC236}">
                <a16:creationId xmlns:a16="http://schemas.microsoft.com/office/drawing/2014/main" id="{269C20CA-457B-47ED-A274-F5500B27E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92158" y="3429997"/>
            <a:ext cx="432000" cy="432000"/>
          </a:xfrm>
          <a:prstGeom prst="rect">
            <a:avLst/>
          </a:prstGeom>
        </p:spPr>
      </p:pic>
      <p:pic>
        <p:nvPicPr>
          <p:cNvPr id="26" name="Graphic 25" descr="Popcorn">
            <a:extLst>
              <a:ext uri="{FF2B5EF4-FFF2-40B4-BE49-F238E27FC236}">
                <a16:creationId xmlns:a16="http://schemas.microsoft.com/office/drawing/2014/main" id="{E98944DF-03AE-4F29-934D-9C0E219B08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85991" y="3429997"/>
            <a:ext cx="432000" cy="432000"/>
          </a:xfrm>
          <a:prstGeom prst="rect">
            <a:avLst/>
          </a:prstGeom>
        </p:spPr>
      </p:pic>
      <p:pic>
        <p:nvPicPr>
          <p:cNvPr id="28" name="Graphic 27" descr="Wine">
            <a:extLst>
              <a:ext uri="{FF2B5EF4-FFF2-40B4-BE49-F238E27FC236}">
                <a16:creationId xmlns:a16="http://schemas.microsoft.com/office/drawing/2014/main" id="{C64E4193-BF48-4913-9155-9F39C80C34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99075" y="3429997"/>
            <a:ext cx="432000" cy="432000"/>
          </a:xfrm>
          <a:prstGeom prst="rect">
            <a:avLst/>
          </a:prstGeom>
        </p:spPr>
      </p:pic>
      <p:pic>
        <p:nvPicPr>
          <p:cNvPr id="30" name="Graphic 29" descr="Champagne">
            <a:extLst>
              <a:ext uri="{FF2B5EF4-FFF2-40B4-BE49-F238E27FC236}">
                <a16:creationId xmlns:a16="http://schemas.microsoft.com/office/drawing/2014/main" id="{7333DB50-029B-4A6C-9CCD-73E2E5D1AB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36661" y="3429997"/>
            <a:ext cx="432000" cy="432000"/>
          </a:xfrm>
          <a:prstGeom prst="rect">
            <a:avLst/>
          </a:prstGeom>
        </p:spPr>
      </p:pic>
      <p:sp>
        <p:nvSpPr>
          <p:cNvPr id="1025" name="TextBox 1024">
            <a:extLst>
              <a:ext uri="{FF2B5EF4-FFF2-40B4-BE49-F238E27FC236}">
                <a16:creationId xmlns:a16="http://schemas.microsoft.com/office/drawing/2014/main" id="{08699B0C-D36C-42A7-8EF1-303D284B6FDC}"/>
              </a:ext>
            </a:extLst>
          </p:cNvPr>
          <p:cNvSpPr txBox="1"/>
          <p:nvPr/>
        </p:nvSpPr>
        <p:spPr>
          <a:xfrm>
            <a:off x="1539080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60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A963D0E-E05E-4E86-84A8-39714D64B524}"/>
              </a:ext>
            </a:extLst>
          </p:cNvPr>
          <p:cNvSpPr txBox="1"/>
          <p:nvPr/>
        </p:nvSpPr>
        <p:spPr>
          <a:xfrm>
            <a:off x="3509638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70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5537E77-1109-4F61-B9F8-5E304B78A758}"/>
              </a:ext>
            </a:extLst>
          </p:cNvPr>
          <p:cNvSpPr txBox="1"/>
          <p:nvPr/>
        </p:nvSpPr>
        <p:spPr>
          <a:xfrm>
            <a:off x="5472229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80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6364525-951C-4B4A-A141-83C740BBE6A7}"/>
              </a:ext>
            </a:extLst>
          </p:cNvPr>
          <p:cNvSpPr txBox="1"/>
          <p:nvPr/>
        </p:nvSpPr>
        <p:spPr>
          <a:xfrm>
            <a:off x="7414073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85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grpSp>
        <p:nvGrpSpPr>
          <p:cNvPr id="1029" name="Group 1028">
            <a:extLst>
              <a:ext uri="{FF2B5EF4-FFF2-40B4-BE49-F238E27FC236}">
                <a16:creationId xmlns:a16="http://schemas.microsoft.com/office/drawing/2014/main" id="{BD8E9ED3-470B-412C-8929-BD05F0E540B2}"/>
              </a:ext>
            </a:extLst>
          </p:cNvPr>
          <p:cNvGrpSpPr/>
          <p:nvPr/>
        </p:nvGrpSpPr>
        <p:grpSpPr>
          <a:xfrm>
            <a:off x="1290756" y="4654383"/>
            <a:ext cx="1654468" cy="1443401"/>
            <a:chOff x="1047656" y="4629925"/>
            <a:chExt cx="2140668" cy="1065451"/>
          </a:xfrm>
        </p:grpSpPr>
        <p:sp>
          <p:nvSpPr>
            <p:cNvPr id="1028" name="TextBox 1027">
              <a:extLst>
                <a:ext uri="{FF2B5EF4-FFF2-40B4-BE49-F238E27FC236}">
                  <a16:creationId xmlns:a16="http://schemas.microsoft.com/office/drawing/2014/main" id="{69BC9EEC-4E2B-4574-9A54-08B4095A9152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PIE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FC7DE6B-1AA5-4CE8-AD08-DFAFB265564B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3D08D59-3812-4931-B0C3-FE137F53101F}"/>
              </a:ext>
            </a:extLst>
          </p:cNvPr>
          <p:cNvGrpSpPr/>
          <p:nvPr/>
        </p:nvGrpSpPr>
        <p:grpSpPr>
          <a:xfrm>
            <a:off x="3221858" y="4654383"/>
            <a:ext cx="1654468" cy="1443401"/>
            <a:chOff x="1047656" y="4629925"/>
            <a:chExt cx="2140668" cy="106545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C692DF2-F040-4DFF-BCA6-D3BACE332A86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JUICE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D1417D8-74BD-46A3-9B86-FFB34547214F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CA1E9B5-AFC7-4038-9758-8092D0066CF8}"/>
              </a:ext>
            </a:extLst>
          </p:cNvPr>
          <p:cNvGrpSpPr/>
          <p:nvPr/>
        </p:nvGrpSpPr>
        <p:grpSpPr>
          <a:xfrm>
            <a:off x="5152960" y="4654383"/>
            <a:ext cx="1654468" cy="1443401"/>
            <a:chOff x="1047656" y="4629925"/>
            <a:chExt cx="2140668" cy="106545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D1E9724-61DD-4FD4-A8F3-8D4D37F1B9BA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COFFEE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B6C003-920F-4E50-9838-ACF93BDB40C6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34DA15E-EF10-45A0-A871-B8EC2543CA16}"/>
              </a:ext>
            </a:extLst>
          </p:cNvPr>
          <p:cNvGrpSpPr/>
          <p:nvPr/>
        </p:nvGrpSpPr>
        <p:grpSpPr>
          <a:xfrm>
            <a:off x="7084062" y="4654383"/>
            <a:ext cx="1654468" cy="1443401"/>
            <a:chOff x="1047656" y="4629925"/>
            <a:chExt cx="2140668" cy="1065451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059E952-17FA-406D-8E6A-8FB778D50436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WINE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40398FE-2264-42A8-BC8F-2AD61818E649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030" name="TextBox 1029">
            <a:extLst>
              <a:ext uri="{FF2B5EF4-FFF2-40B4-BE49-F238E27FC236}">
                <a16:creationId xmlns:a16="http://schemas.microsoft.com/office/drawing/2014/main" id="{AD586EE6-89D4-4FB3-B16B-83BC6D506E4D}"/>
              </a:ext>
            </a:extLst>
          </p:cNvPr>
          <p:cNvSpPr txBox="1"/>
          <p:nvPr/>
        </p:nvSpPr>
        <p:spPr>
          <a:xfrm>
            <a:off x="2450365" y="247120"/>
            <a:ext cx="7291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dirty="0">
                <a:gradFill flip="none" rotWithShape="1">
                  <a:gsLst>
                    <a:gs pos="0">
                      <a:srgbClr val="CC0063"/>
                    </a:gs>
                    <a:gs pos="100000">
                      <a:srgbClr val="009FB4"/>
                    </a:gs>
                    <a:gs pos="52000">
                      <a:srgbClr val="86269B"/>
                    </a:gs>
                  </a:gsLst>
                  <a:lin ang="13500000" scaled="1"/>
                  <a:tileRect/>
                </a:gra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BEAUTIFUL BUSINESS INFOGRAPHIC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B49251C2-B98F-4A84-8EF7-8FA6597EA3FB}"/>
              </a:ext>
            </a:extLst>
          </p:cNvPr>
          <p:cNvSpPr txBox="1"/>
          <p:nvPr/>
        </p:nvSpPr>
        <p:spPr>
          <a:xfrm>
            <a:off x="3140771" y="747199"/>
            <a:ext cx="59104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spc="600" dirty="0">
                <a:solidFill>
                  <a:srgbClr val="007A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5 POINTS INFOGRAPHIC PROCESS</a:t>
            </a:r>
          </a:p>
        </p:txBody>
      </p:sp>
      <p:sp>
        <p:nvSpPr>
          <p:cNvPr id="56" name="Parallelogram 55">
            <a:extLst>
              <a:ext uri="{FF2B5EF4-FFF2-40B4-BE49-F238E27FC236}">
                <a16:creationId xmlns:a16="http://schemas.microsoft.com/office/drawing/2014/main" id="{D3091A6F-FBFC-439B-A8AC-106A5C3DB9BC}"/>
              </a:ext>
            </a:extLst>
          </p:cNvPr>
          <p:cNvSpPr/>
          <p:nvPr/>
        </p:nvSpPr>
        <p:spPr>
          <a:xfrm>
            <a:off x="5500212" y="-2084085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00B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7" name="Parallelogram 56">
            <a:extLst>
              <a:ext uri="{FF2B5EF4-FFF2-40B4-BE49-F238E27FC236}">
                <a16:creationId xmlns:a16="http://schemas.microsoft.com/office/drawing/2014/main" id="{2646DCC9-ED39-41F2-9991-A4162F7B11B0}"/>
              </a:ext>
            </a:extLst>
          </p:cNvPr>
          <p:cNvSpPr/>
          <p:nvPr/>
        </p:nvSpPr>
        <p:spPr>
          <a:xfrm flipV="1">
            <a:off x="-1633875" y="7884068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007A63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8" name="Graphic 57" descr="Fork">
            <a:extLst>
              <a:ext uri="{FF2B5EF4-FFF2-40B4-BE49-F238E27FC236}">
                <a16:creationId xmlns:a16="http://schemas.microsoft.com/office/drawing/2014/main" id="{286ECEAF-AE19-4731-8B45-8529142746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17990" y="9486613"/>
            <a:ext cx="432000" cy="43200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E50915C9-9277-44D1-97FD-6C3C417B72DF}"/>
              </a:ext>
            </a:extLst>
          </p:cNvPr>
          <p:cNvSpPr txBox="1"/>
          <p:nvPr/>
        </p:nvSpPr>
        <p:spPr>
          <a:xfrm>
            <a:off x="13419174" y="-1343465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95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D7F9EBB-5C5B-4031-B9FC-CCC286FC1A3C}"/>
              </a:ext>
            </a:extLst>
          </p:cNvPr>
          <p:cNvGrpSpPr/>
          <p:nvPr/>
        </p:nvGrpSpPr>
        <p:grpSpPr>
          <a:xfrm>
            <a:off x="8914401" y="9504796"/>
            <a:ext cx="1654468" cy="1443401"/>
            <a:chOff x="1047656" y="4629925"/>
            <a:chExt cx="2140668" cy="1065451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7B662B24-6F33-4109-92E9-31D2ABBF0889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FORK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D2C174A-63CE-4AF2-AD1D-46ABF9FA836E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43677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500">
        <p159:morph option="byObject"/>
      </p:transition>
    </mc:Choice>
    <mc:Fallback>
      <p:transition spd="slow" advClick="0" advTm="5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026">
            <a:extLst>
              <a:ext uri="{FF2B5EF4-FFF2-40B4-BE49-F238E27FC236}">
                <a16:creationId xmlns:a16="http://schemas.microsoft.com/office/drawing/2014/main" id="{A00A3601-10A3-4DF0-AC3E-81471F575A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761691-B82E-4184-A5C1-075E85A52345}"/>
              </a:ext>
            </a:extLst>
          </p:cNvPr>
          <p:cNvSpPr/>
          <p:nvPr/>
        </p:nvSpPr>
        <p:spPr>
          <a:xfrm>
            <a:off x="10104470" y="2088502"/>
            <a:ext cx="680483" cy="2160000"/>
          </a:xfrm>
          <a:prstGeom prst="rect">
            <a:avLst/>
          </a:prstGeom>
          <a:solidFill>
            <a:srgbClr val="005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2052B0-1F16-4298-9D66-B3293C75F249}"/>
              </a:ext>
            </a:extLst>
          </p:cNvPr>
          <p:cNvSpPr/>
          <p:nvPr/>
        </p:nvSpPr>
        <p:spPr>
          <a:xfrm>
            <a:off x="8144539" y="2088502"/>
            <a:ext cx="680483" cy="2160000"/>
          </a:xfrm>
          <a:prstGeom prst="rect">
            <a:avLst/>
          </a:prstGeom>
          <a:solidFill>
            <a:srgbClr val="008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E7E0382-E489-44FE-80DB-02994A5B0D55}"/>
              </a:ext>
            </a:extLst>
          </p:cNvPr>
          <p:cNvSpPr/>
          <p:nvPr/>
        </p:nvSpPr>
        <p:spPr>
          <a:xfrm>
            <a:off x="6184606" y="2088502"/>
            <a:ext cx="680483" cy="2160000"/>
          </a:xfrm>
          <a:prstGeom prst="rect">
            <a:avLst/>
          </a:prstGeom>
          <a:solidFill>
            <a:srgbClr val="5C1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DB4E52-F599-407D-9E8B-4797FF35EEDE}"/>
              </a:ext>
            </a:extLst>
          </p:cNvPr>
          <p:cNvSpPr/>
          <p:nvPr/>
        </p:nvSpPr>
        <p:spPr>
          <a:xfrm>
            <a:off x="4224674" y="2105246"/>
            <a:ext cx="680483" cy="2160000"/>
          </a:xfrm>
          <a:prstGeom prst="rect">
            <a:avLst/>
          </a:prstGeom>
          <a:solidFill>
            <a:srgbClr val="8A0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507F84-F884-4C5A-ACDA-9300B5A31EEE}"/>
              </a:ext>
            </a:extLst>
          </p:cNvPr>
          <p:cNvSpPr/>
          <p:nvPr/>
        </p:nvSpPr>
        <p:spPr>
          <a:xfrm>
            <a:off x="2264741" y="2105246"/>
            <a:ext cx="680483" cy="2160000"/>
          </a:xfrm>
          <a:prstGeom prst="rect">
            <a:avLst/>
          </a:prstGeom>
          <a:solidFill>
            <a:srgbClr val="A16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FA62BD-B4AA-4A5D-A9F6-26B3463186F5}"/>
              </a:ext>
            </a:extLst>
          </p:cNvPr>
          <p:cNvSpPr/>
          <p:nvPr/>
        </p:nvSpPr>
        <p:spPr>
          <a:xfrm>
            <a:off x="0" y="2477386"/>
            <a:ext cx="12192000" cy="6911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CC6793-32B3-4679-8642-9F1C18A6ADB5}"/>
              </a:ext>
            </a:extLst>
          </p:cNvPr>
          <p:cNvSpPr/>
          <p:nvPr/>
        </p:nvSpPr>
        <p:spPr>
          <a:xfrm>
            <a:off x="0" y="3168502"/>
            <a:ext cx="12192000" cy="6911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reflection blurRad="139700" stA="52000" endA="300" endPos="5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1E7A74B7-278E-4A41-B01E-94ABBB2FEB7B}"/>
              </a:ext>
            </a:extLst>
          </p:cNvPr>
          <p:cNvSpPr/>
          <p:nvPr/>
        </p:nvSpPr>
        <p:spPr>
          <a:xfrm>
            <a:off x="1031364" y="210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FE96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id="{832E30EB-5E83-4EB8-8A6D-02A96AEA6E27}"/>
              </a:ext>
            </a:extLst>
          </p:cNvPr>
          <p:cNvSpPr/>
          <p:nvPr/>
        </p:nvSpPr>
        <p:spPr>
          <a:xfrm flipV="1">
            <a:off x="1031363" y="318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CB7901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329C25FC-023A-4BAE-9995-73E3A9905BBF}"/>
              </a:ext>
            </a:extLst>
          </p:cNvPr>
          <p:cNvSpPr/>
          <p:nvPr/>
        </p:nvSpPr>
        <p:spPr>
          <a:xfrm>
            <a:off x="2991297" y="210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CC0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Parallelogram 13">
            <a:extLst>
              <a:ext uri="{FF2B5EF4-FFF2-40B4-BE49-F238E27FC236}">
                <a16:creationId xmlns:a16="http://schemas.microsoft.com/office/drawing/2014/main" id="{B67E40A2-6858-4BEA-A1CB-610F3CCFDC30}"/>
              </a:ext>
            </a:extLst>
          </p:cNvPr>
          <p:cNvSpPr/>
          <p:nvPr/>
        </p:nvSpPr>
        <p:spPr>
          <a:xfrm flipV="1">
            <a:off x="2991296" y="3185246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A80050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Parallelogram 16">
            <a:extLst>
              <a:ext uri="{FF2B5EF4-FFF2-40B4-BE49-F238E27FC236}">
                <a16:creationId xmlns:a16="http://schemas.microsoft.com/office/drawing/2014/main" id="{02DB822F-317C-4029-A14F-0E036D492BAB}"/>
              </a:ext>
            </a:extLst>
          </p:cNvPr>
          <p:cNvSpPr/>
          <p:nvPr/>
        </p:nvSpPr>
        <p:spPr>
          <a:xfrm>
            <a:off x="4951229" y="2088502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8626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Parallelogram 17">
            <a:extLst>
              <a:ext uri="{FF2B5EF4-FFF2-40B4-BE49-F238E27FC236}">
                <a16:creationId xmlns:a16="http://schemas.microsoft.com/office/drawing/2014/main" id="{6F29A2E0-F6B2-4332-9C90-D9720B84ABE9}"/>
              </a:ext>
            </a:extLst>
          </p:cNvPr>
          <p:cNvSpPr/>
          <p:nvPr/>
        </p:nvSpPr>
        <p:spPr>
          <a:xfrm flipV="1">
            <a:off x="4951228" y="3168502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712084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Parallelogram 18">
            <a:extLst>
              <a:ext uri="{FF2B5EF4-FFF2-40B4-BE49-F238E27FC236}">
                <a16:creationId xmlns:a16="http://schemas.microsoft.com/office/drawing/2014/main" id="{8B4593EA-FB25-4282-9C51-48FE524D1F5A}"/>
              </a:ext>
            </a:extLst>
          </p:cNvPr>
          <p:cNvSpPr/>
          <p:nvPr/>
        </p:nvSpPr>
        <p:spPr>
          <a:xfrm>
            <a:off x="6911162" y="2088502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00D2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Parallelogram 19">
            <a:extLst>
              <a:ext uri="{FF2B5EF4-FFF2-40B4-BE49-F238E27FC236}">
                <a16:creationId xmlns:a16="http://schemas.microsoft.com/office/drawing/2014/main" id="{D188A947-9852-4B83-88EF-95288F9B96A8}"/>
              </a:ext>
            </a:extLst>
          </p:cNvPr>
          <p:cNvSpPr/>
          <p:nvPr/>
        </p:nvSpPr>
        <p:spPr>
          <a:xfrm flipV="1">
            <a:off x="6911161" y="3168502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009FB4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2" name="Parallelogram 21">
            <a:extLst>
              <a:ext uri="{FF2B5EF4-FFF2-40B4-BE49-F238E27FC236}">
                <a16:creationId xmlns:a16="http://schemas.microsoft.com/office/drawing/2014/main" id="{6A914156-F396-46AD-9B4D-4CE2F38FB9D1}"/>
              </a:ext>
            </a:extLst>
          </p:cNvPr>
          <p:cNvSpPr/>
          <p:nvPr/>
        </p:nvSpPr>
        <p:spPr>
          <a:xfrm>
            <a:off x="8871093" y="2088502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00B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3" name="Parallelogram 22">
            <a:extLst>
              <a:ext uri="{FF2B5EF4-FFF2-40B4-BE49-F238E27FC236}">
                <a16:creationId xmlns:a16="http://schemas.microsoft.com/office/drawing/2014/main" id="{65A5DE7D-2ECF-4124-A02E-3B91D543C101}"/>
              </a:ext>
            </a:extLst>
          </p:cNvPr>
          <p:cNvSpPr/>
          <p:nvPr/>
        </p:nvSpPr>
        <p:spPr>
          <a:xfrm flipV="1">
            <a:off x="8871092" y="3168502"/>
            <a:ext cx="1913861" cy="1080000"/>
          </a:xfrm>
          <a:prstGeom prst="parallelogram">
            <a:avLst>
              <a:gd name="adj" fmla="val 49612"/>
            </a:avLst>
          </a:prstGeom>
          <a:solidFill>
            <a:srgbClr val="007A63"/>
          </a:solidFill>
          <a:ln>
            <a:noFill/>
          </a:ln>
          <a:effectLst>
            <a:reflection blurRad="127000" stA="52000" endA="300" endPos="5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4" name="Graphic 23" descr="Tea">
            <a:extLst>
              <a:ext uri="{FF2B5EF4-FFF2-40B4-BE49-F238E27FC236}">
                <a16:creationId xmlns:a16="http://schemas.microsoft.com/office/drawing/2014/main" id="{269C20CA-457B-47ED-A274-F5500B27E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92158" y="3429997"/>
            <a:ext cx="432000" cy="432000"/>
          </a:xfrm>
          <a:prstGeom prst="rect">
            <a:avLst/>
          </a:prstGeom>
        </p:spPr>
      </p:pic>
      <p:pic>
        <p:nvPicPr>
          <p:cNvPr id="26" name="Graphic 25" descr="Popcorn">
            <a:extLst>
              <a:ext uri="{FF2B5EF4-FFF2-40B4-BE49-F238E27FC236}">
                <a16:creationId xmlns:a16="http://schemas.microsoft.com/office/drawing/2014/main" id="{E98944DF-03AE-4F29-934D-9C0E219B08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85991" y="3429997"/>
            <a:ext cx="432000" cy="432000"/>
          </a:xfrm>
          <a:prstGeom prst="rect">
            <a:avLst/>
          </a:prstGeom>
        </p:spPr>
      </p:pic>
      <p:pic>
        <p:nvPicPr>
          <p:cNvPr id="28" name="Graphic 27" descr="Wine">
            <a:extLst>
              <a:ext uri="{FF2B5EF4-FFF2-40B4-BE49-F238E27FC236}">
                <a16:creationId xmlns:a16="http://schemas.microsoft.com/office/drawing/2014/main" id="{C64E4193-BF48-4913-9155-9F39C80C34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99075" y="3429997"/>
            <a:ext cx="432000" cy="432000"/>
          </a:xfrm>
          <a:prstGeom prst="rect">
            <a:avLst/>
          </a:prstGeom>
        </p:spPr>
      </p:pic>
      <p:pic>
        <p:nvPicPr>
          <p:cNvPr id="30" name="Graphic 29" descr="Champagne">
            <a:extLst>
              <a:ext uri="{FF2B5EF4-FFF2-40B4-BE49-F238E27FC236}">
                <a16:creationId xmlns:a16="http://schemas.microsoft.com/office/drawing/2014/main" id="{7333DB50-029B-4A6C-9CCD-73E2E5D1AB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36661" y="3429997"/>
            <a:ext cx="432000" cy="432000"/>
          </a:xfrm>
          <a:prstGeom prst="rect">
            <a:avLst/>
          </a:prstGeom>
        </p:spPr>
      </p:pic>
      <p:pic>
        <p:nvPicPr>
          <p:cNvPr id="1024" name="Graphic 1023" descr="Fork">
            <a:extLst>
              <a:ext uri="{FF2B5EF4-FFF2-40B4-BE49-F238E27FC236}">
                <a16:creationId xmlns:a16="http://schemas.microsoft.com/office/drawing/2014/main" id="{C9E451B8-645A-4B6D-93EA-38AB1E9DE30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626399" y="3429997"/>
            <a:ext cx="432000" cy="432000"/>
          </a:xfrm>
          <a:prstGeom prst="rect">
            <a:avLst/>
          </a:prstGeom>
        </p:spPr>
      </p:pic>
      <p:sp>
        <p:nvSpPr>
          <p:cNvPr id="1025" name="TextBox 1024">
            <a:extLst>
              <a:ext uri="{FF2B5EF4-FFF2-40B4-BE49-F238E27FC236}">
                <a16:creationId xmlns:a16="http://schemas.microsoft.com/office/drawing/2014/main" id="{08699B0C-D36C-42A7-8EF1-303D284B6FDC}"/>
              </a:ext>
            </a:extLst>
          </p:cNvPr>
          <p:cNvSpPr txBox="1"/>
          <p:nvPr/>
        </p:nvSpPr>
        <p:spPr>
          <a:xfrm>
            <a:off x="1539080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60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A963D0E-E05E-4E86-84A8-39714D64B524}"/>
              </a:ext>
            </a:extLst>
          </p:cNvPr>
          <p:cNvSpPr txBox="1"/>
          <p:nvPr/>
        </p:nvSpPr>
        <p:spPr>
          <a:xfrm>
            <a:off x="3509638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70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5537E77-1109-4F61-B9F8-5E304B78A758}"/>
              </a:ext>
            </a:extLst>
          </p:cNvPr>
          <p:cNvSpPr txBox="1"/>
          <p:nvPr/>
        </p:nvSpPr>
        <p:spPr>
          <a:xfrm>
            <a:off x="5472229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80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6364525-951C-4B4A-A141-83C740BBE6A7}"/>
              </a:ext>
            </a:extLst>
          </p:cNvPr>
          <p:cNvSpPr txBox="1"/>
          <p:nvPr/>
        </p:nvSpPr>
        <p:spPr>
          <a:xfrm>
            <a:off x="7414073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85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A11F4A1-CF5F-432C-A9B6-6AA14B88C02B}"/>
              </a:ext>
            </a:extLst>
          </p:cNvPr>
          <p:cNvSpPr txBox="1"/>
          <p:nvPr/>
        </p:nvSpPr>
        <p:spPr>
          <a:xfrm>
            <a:off x="9389434" y="2312169"/>
            <a:ext cx="877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dirty="0">
                <a:solidFill>
                  <a:schemeClr val="bg1"/>
                </a:solidFill>
                <a:latin typeface="Agency FB" panose="020B0503020202020204" pitchFamily="34" charset="0"/>
              </a:rPr>
              <a:t>95</a:t>
            </a:r>
            <a:r>
              <a:rPr lang="en-IN" sz="2400" dirty="0">
                <a:solidFill>
                  <a:schemeClr val="bg1"/>
                </a:solidFill>
                <a:latin typeface="Agency FB" panose="020B0503020202020204" pitchFamily="34" charset="0"/>
              </a:rPr>
              <a:t>%</a:t>
            </a:r>
          </a:p>
        </p:txBody>
      </p:sp>
      <p:grpSp>
        <p:nvGrpSpPr>
          <p:cNvPr id="1029" name="Group 1028">
            <a:extLst>
              <a:ext uri="{FF2B5EF4-FFF2-40B4-BE49-F238E27FC236}">
                <a16:creationId xmlns:a16="http://schemas.microsoft.com/office/drawing/2014/main" id="{BD8E9ED3-470B-412C-8929-BD05F0E540B2}"/>
              </a:ext>
            </a:extLst>
          </p:cNvPr>
          <p:cNvGrpSpPr/>
          <p:nvPr/>
        </p:nvGrpSpPr>
        <p:grpSpPr>
          <a:xfrm>
            <a:off x="1290756" y="4654383"/>
            <a:ext cx="1654468" cy="1443401"/>
            <a:chOff x="1047656" y="4629925"/>
            <a:chExt cx="2140668" cy="1065451"/>
          </a:xfrm>
        </p:grpSpPr>
        <p:sp>
          <p:nvSpPr>
            <p:cNvPr id="1028" name="TextBox 1027">
              <a:extLst>
                <a:ext uri="{FF2B5EF4-FFF2-40B4-BE49-F238E27FC236}">
                  <a16:creationId xmlns:a16="http://schemas.microsoft.com/office/drawing/2014/main" id="{69BC9EEC-4E2B-4574-9A54-08B4095A9152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PIE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FC7DE6B-1AA5-4CE8-AD08-DFAFB265564B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3D08D59-3812-4931-B0C3-FE137F53101F}"/>
              </a:ext>
            </a:extLst>
          </p:cNvPr>
          <p:cNvGrpSpPr/>
          <p:nvPr/>
        </p:nvGrpSpPr>
        <p:grpSpPr>
          <a:xfrm>
            <a:off x="3221858" y="4654383"/>
            <a:ext cx="1654468" cy="1443401"/>
            <a:chOff x="1047656" y="4629925"/>
            <a:chExt cx="2140668" cy="106545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C692DF2-F040-4DFF-BCA6-D3BACE332A86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JUICE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D1417D8-74BD-46A3-9B86-FFB34547214F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CA1E9B5-AFC7-4038-9758-8092D0066CF8}"/>
              </a:ext>
            </a:extLst>
          </p:cNvPr>
          <p:cNvGrpSpPr/>
          <p:nvPr/>
        </p:nvGrpSpPr>
        <p:grpSpPr>
          <a:xfrm>
            <a:off x="5152960" y="4654383"/>
            <a:ext cx="1654468" cy="1443401"/>
            <a:chOff x="1047656" y="4629925"/>
            <a:chExt cx="2140668" cy="1065451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D1E9724-61DD-4FD4-A8F3-8D4D37F1B9BA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COFFEE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B6C003-920F-4E50-9838-ACF93BDB40C6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34DA15E-EF10-45A0-A871-B8EC2543CA16}"/>
              </a:ext>
            </a:extLst>
          </p:cNvPr>
          <p:cNvGrpSpPr/>
          <p:nvPr/>
        </p:nvGrpSpPr>
        <p:grpSpPr>
          <a:xfrm>
            <a:off x="7084062" y="4654383"/>
            <a:ext cx="1654468" cy="1443401"/>
            <a:chOff x="1047656" y="4629925"/>
            <a:chExt cx="2140668" cy="1065451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059E952-17FA-406D-8E6A-8FB778D50436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WINE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40398FE-2264-42A8-BC8F-2AD61818E649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5612863-AD70-432A-B353-601B49D5CE97}"/>
              </a:ext>
            </a:extLst>
          </p:cNvPr>
          <p:cNvGrpSpPr/>
          <p:nvPr/>
        </p:nvGrpSpPr>
        <p:grpSpPr>
          <a:xfrm>
            <a:off x="9015165" y="4654383"/>
            <a:ext cx="1654468" cy="1443401"/>
            <a:chOff x="1047656" y="4629925"/>
            <a:chExt cx="2140668" cy="1065451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CA38747-520B-409D-99C0-530B08E96195}"/>
                </a:ext>
              </a:extLst>
            </p:cNvPr>
            <p:cNvSpPr txBox="1"/>
            <p:nvPr/>
          </p:nvSpPr>
          <p:spPr>
            <a:xfrm>
              <a:off x="1351126" y="4629925"/>
              <a:ext cx="1533729" cy="204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FORK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026525A-E15B-4BF1-A5C2-DE673F26537F}"/>
                </a:ext>
              </a:extLst>
            </p:cNvPr>
            <p:cNvSpPr txBox="1"/>
            <p:nvPr/>
          </p:nvSpPr>
          <p:spPr>
            <a:xfrm>
              <a:off x="1047656" y="4809349"/>
              <a:ext cx="2140668" cy="886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</a:p>
            <a:p>
              <a:pPr algn="ctr"/>
              <a:endParaRPr lang="en-I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030" name="TextBox 1029">
            <a:extLst>
              <a:ext uri="{FF2B5EF4-FFF2-40B4-BE49-F238E27FC236}">
                <a16:creationId xmlns:a16="http://schemas.microsoft.com/office/drawing/2014/main" id="{AD586EE6-89D4-4FB3-B16B-83BC6D506E4D}"/>
              </a:ext>
            </a:extLst>
          </p:cNvPr>
          <p:cNvSpPr txBox="1"/>
          <p:nvPr/>
        </p:nvSpPr>
        <p:spPr>
          <a:xfrm>
            <a:off x="2450365" y="247120"/>
            <a:ext cx="7291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dirty="0">
                <a:gradFill flip="none" rotWithShape="1">
                  <a:gsLst>
                    <a:gs pos="0">
                      <a:srgbClr val="CC0063"/>
                    </a:gs>
                    <a:gs pos="100000">
                      <a:srgbClr val="009FB4"/>
                    </a:gs>
                    <a:gs pos="52000">
                      <a:srgbClr val="86269B"/>
                    </a:gs>
                  </a:gsLst>
                  <a:lin ang="13500000" scaled="1"/>
                  <a:tileRect/>
                </a:gra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BEAUTIFUL BUSINESS INFOGRAPHIC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B49251C2-B98F-4A84-8EF7-8FA6597EA3FB}"/>
              </a:ext>
            </a:extLst>
          </p:cNvPr>
          <p:cNvSpPr txBox="1"/>
          <p:nvPr/>
        </p:nvSpPr>
        <p:spPr>
          <a:xfrm>
            <a:off x="3140771" y="747199"/>
            <a:ext cx="59104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spc="600" dirty="0">
                <a:solidFill>
                  <a:srgbClr val="007A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5 POINTS INFOGRAPHIC PROCESS</a:t>
            </a:r>
          </a:p>
        </p:txBody>
      </p:sp>
    </p:spTree>
    <p:extLst>
      <p:ext uri="{BB962C8B-B14F-4D97-AF65-F5344CB8AC3E}">
        <p14:creationId xmlns:p14="http://schemas.microsoft.com/office/powerpoint/2010/main" val="24108743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500">
        <p159:morph option="byObject"/>
      </p:transition>
    </mc:Choice>
    <mc:Fallback>
      <p:transition spd="slow" advClick="0" advTm="5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836</Words>
  <Application>Microsoft Office PowerPoint</Application>
  <PresentationFormat>Widescreen</PresentationFormat>
  <Paragraphs>76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Agency FB</vt:lpstr>
      <vt:lpstr>Arial</vt:lpstr>
      <vt:lpstr>Calibri</vt:lpstr>
      <vt:lpstr>Calibri Light</vt:lpstr>
      <vt:lpstr>Open Sans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Pankaj Sharma</dc:creator>
  <cp:lastModifiedBy>Yolande Eriksen</cp:lastModifiedBy>
  <cp:revision>7</cp:revision>
  <dcterms:created xsi:type="dcterms:W3CDTF">2018-11-15T19:22:04Z</dcterms:created>
  <dcterms:modified xsi:type="dcterms:W3CDTF">2019-07-01T00:53:44Z</dcterms:modified>
</cp:coreProperties>
</file>