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3" d="100"/>
          <a:sy n="83" d="100"/>
        </p:scale>
        <p:origin x="-1500"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6EC723DB-6D1F-424E-857E-91F74BECF3D2}" type="datetimeFigureOut">
              <a:rPr lang="en-AU" smtClean="0"/>
              <a:t>28/04/2013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E3104AC-879C-42D5-8D39-7D6CB2EA9678}" type="slidenum">
              <a:rPr lang="en-AU" smtClean="0"/>
              <a:t>‹#›</a:t>
            </a:fld>
            <a:endParaRPr lang="en-AU"/>
          </a:p>
        </p:txBody>
      </p:sp>
    </p:spTree>
    <p:extLst>
      <p:ext uri="{BB962C8B-B14F-4D97-AF65-F5344CB8AC3E}">
        <p14:creationId xmlns:p14="http://schemas.microsoft.com/office/powerpoint/2010/main" val="4659692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6EC723DB-6D1F-424E-857E-91F74BECF3D2}" type="datetimeFigureOut">
              <a:rPr lang="en-AU" smtClean="0"/>
              <a:t>28/04/2013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E3104AC-879C-42D5-8D39-7D6CB2EA9678}" type="slidenum">
              <a:rPr lang="en-AU" smtClean="0"/>
              <a:t>‹#›</a:t>
            </a:fld>
            <a:endParaRPr lang="en-AU"/>
          </a:p>
        </p:txBody>
      </p:sp>
    </p:spTree>
    <p:extLst>
      <p:ext uri="{BB962C8B-B14F-4D97-AF65-F5344CB8AC3E}">
        <p14:creationId xmlns:p14="http://schemas.microsoft.com/office/powerpoint/2010/main" val="36316067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6EC723DB-6D1F-424E-857E-91F74BECF3D2}" type="datetimeFigureOut">
              <a:rPr lang="en-AU" smtClean="0"/>
              <a:t>28/04/2013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E3104AC-879C-42D5-8D39-7D6CB2EA9678}" type="slidenum">
              <a:rPr lang="en-AU" smtClean="0"/>
              <a:t>‹#›</a:t>
            </a:fld>
            <a:endParaRPr lang="en-AU"/>
          </a:p>
        </p:txBody>
      </p:sp>
    </p:spTree>
    <p:extLst>
      <p:ext uri="{BB962C8B-B14F-4D97-AF65-F5344CB8AC3E}">
        <p14:creationId xmlns:p14="http://schemas.microsoft.com/office/powerpoint/2010/main" val="2984938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6EC723DB-6D1F-424E-857E-91F74BECF3D2}" type="datetimeFigureOut">
              <a:rPr lang="en-AU" smtClean="0"/>
              <a:t>28/04/2013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E3104AC-879C-42D5-8D39-7D6CB2EA9678}" type="slidenum">
              <a:rPr lang="en-AU" smtClean="0"/>
              <a:t>‹#›</a:t>
            </a:fld>
            <a:endParaRPr lang="en-AU"/>
          </a:p>
        </p:txBody>
      </p:sp>
    </p:spTree>
    <p:extLst>
      <p:ext uri="{BB962C8B-B14F-4D97-AF65-F5344CB8AC3E}">
        <p14:creationId xmlns:p14="http://schemas.microsoft.com/office/powerpoint/2010/main" val="10377111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EC723DB-6D1F-424E-857E-91F74BECF3D2}" type="datetimeFigureOut">
              <a:rPr lang="en-AU" smtClean="0"/>
              <a:t>28/04/2013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E3104AC-879C-42D5-8D39-7D6CB2EA9678}" type="slidenum">
              <a:rPr lang="en-AU" smtClean="0"/>
              <a:t>‹#›</a:t>
            </a:fld>
            <a:endParaRPr lang="en-AU"/>
          </a:p>
        </p:txBody>
      </p:sp>
    </p:spTree>
    <p:extLst>
      <p:ext uri="{BB962C8B-B14F-4D97-AF65-F5344CB8AC3E}">
        <p14:creationId xmlns:p14="http://schemas.microsoft.com/office/powerpoint/2010/main" val="2982839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6EC723DB-6D1F-424E-857E-91F74BECF3D2}" type="datetimeFigureOut">
              <a:rPr lang="en-AU" smtClean="0"/>
              <a:t>28/04/2013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EE3104AC-879C-42D5-8D39-7D6CB2EA9678}" type="slidenum">
              <a:rPr lang="en-AU" smtClean="0"/>
              <a:t>‹#›</a:t>
            </a:fld>
            <a:endParaRPr lang="en-AU"/>
          </a:p>
        </p:txBody>
      </p:sp>
    </p:spTree>
    <p:extLst>
      <p:ext uri="{BB962C8B-B14F-4D97-AF65-F5344CB8AC3E}">
        <p14:creationId xmlns:p14="http://schemas.microsoft.com/office/powerpoint/2010/main" val="23845546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6EC723DB-6D1F-424E-857E-91F74BECF3D2}" type="datetimeFigureOut">
              <a:rPr lang="en-AU" smtClean="0"/>
              <a:t>28/04/2013</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EE3104AC-879C-42D5-8D39-7D6CB2EA9678}" type="slidenum">
              <a:rPr lang="en-AU" smtClean="0"/>
              <a:t>‹#›</a:t>
            </a:fld>
            <a:endParaRPr lang="en-AU"/>
          </a:p>
        </p:txBody>
      </p:sp>
    </p:spTree>
    <p:extLst>
      <p:ext uri="{BB962C8B-B14F-4D97-AF65-F5344CB8AC3E}">
        <p14:creationId xmlns:p14="http://schemas.microsoft.com/office/powerpoint/2010/main" val="41446159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6EC723DB-6D1F-424E-857E-91F74BECF3D2}" type="datetimeFigureOut">
              <a:rPr lang="en-AU" smtClean="0"/>
              <a:t>28/04/2013</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EE3104AC-879C-42D5-8D39-7D6CB2EA9678}" type="slidenum">
              <a:rPr lang="en-AU" smtClean="0"/>
              <a:t>‹#›</a:t>
            </a:fld>
            <a:endParaRPr lang="en-AU"/>
          </a:p>
        </p:txBody>
      </p:sp>
    </p:spTree>
    <p:extLst>
      <p:ext uri="{BB962C8B-B14F-4D97-AF65-F5344CB8AC3E}">
        <p14:creationId xmlns:p14="http://schemas.microsoft.com/office/powerpoint/2010/main" val="16753800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C723DB-6D1F-424E-857E-91F74BECF3D2}" type="datetimeFigureOut">
              <a:rPr lang="en-AU" smtClean="0"/>
              <a:t>28/04/2013</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EE3104AC-879C-42D5-8D39-7D6CB2EA9678}" type="slidenum">
              <a:rPr lang="en-AU" smtClean="0"/>
              <a:t>‹#›</a:t>
            </a:fld>
            <a:endParaRPr lang="en-AU"/>
          </a:p>
        </p:txBody>
      </p:sp>
    </p:spTree>
    <p:extLst>
      <p:ext uri="{BB962C8B-B14F-4D97-AF65-F5344CB8AC3E}">
        <p14:creationId xmlns:p14="http://schemas.microsoft.com/office/powerpoint/2010/main" val="11736942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C723DB-6D1F-424E-857E-91F74BECF3D2}" type="datetimeFigureOut">
              <a:rPr lang="en-AU" smtClean="0"/>
              <a:t>28/04/2013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EE3104AC-879C-42D5-8D39-7D6CB2EA9678}" type="slidenum">
              <a:rPr lang="en-AU" smtClean="0"/>
              <a:t>‹#›</a:t>
            </a:fld>
            <a:endParaRPr lang="en-AU"/>
          </a:p>
        </p:txBody>
      </p:sp>
    </p:spTree>
    <p:extLst>
      <p:ext uri="{BB962C8B-B14F-4D97-AF65-F5344CB8AC3E}">
        <p14:creationId xmlns:p14="http://schemas.microsoft.com/office/powerpoint/2010/main" val="10199629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C723DB-6D1F-424E-857E-91F74BECF3D2}" type="datetimeFigureOut">
              <a:rPr lang="en-AU" smtClean="0"/>
              <a:t>28/04/2013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EE3104AC-879C-42D5-8D39-7D6CB2EA9678}" type="slidenum">
              <a:rPr lang="en-AU" smtClean="0"/>
              <a:t>‹#›</a:t>
            </a:fld>
            <a:endParaRPr lang="en-AU"/>
          </a:p>
        </p:txBody>
      </p:sp>
    </p:spTree>
    <p:extLst>
      <p:ext uri="{BB962C8B-B14F-4D97-AF65-F5344CB8AC3E}">
        <p14:creationId xmlns:p14="http://schemas.microsoft.com/office/powerpoint/2010/main" val="37771788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C723DB-6D1F-424E-857E-91F74BECF3D2}" type="datetimeFigureOut">
              <a:rPr lang="en-AU" smtClean="0"/>
              <a:t>28/04/2013</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3104AC-879C-42D5-8D39-7D6CB2EA9678}" type="slidenum">
              <a:rPr lang="en-AU" smtClean="0"/>
              <a:t>‹#›</a:t>
            </a:fld>
            <a:endParaRPr lang="en-AU"/>
          </a:p>
        </p:txBody>
      </p:sp>
    </p:spTree>
    <p:extLst>
      <p:ext uri="{BB962C8B-B14F-4D97-AF65-F5344CB8AC3E}">
        <p14:creationId xmlns:p14="http://schemas.microsoft.com/office/powerpoint/2010/main" val="17332003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r>
              <a:rPr lang="en-GB" b="1"/>
              <a:t>Degrees of Delegation</a:t>
            </a:r>
            <a:endParaRPr lang="en-US" b="1"/>
          </a:p>
        </p:txBody>
      </p:sp>
      <p:sp>
        <p:nvSpPr>
          <p:cNvPr id="140291" name="Rectangle 3"/>
          <p:cNvSpPr>
            <a:spLocks noGrp="1" noChangeArrowheads="1"/>
          </p:cNvSpPr>
          <p:nvPr>
            <p:ph type="body" idx="1"/>
          </p:nvPr>
        </p:nvSpPr>
        <p:spPr>
          <a:xfrm>
            <a:off x="457200" y="3505200"/>
            <a:ext cx="8229600" cy="2620963"/>
          </a:xfrm>
        </p:spPr>
        <p:txBody>
          <a:bodyPr/>
          <a:lstStyle/>
          <a:p>
            <a:pPr marL="609600" indent="-609600">
              <a:buFontTx/>
              <a:buAutoNum type="arabicPeriod"/>
            </a:pPr>
            <a:r>
              <a:rPr lang="en-US" sz="2800" b="1" i="1" dirty="0"/>
              <a:t>Investigate and report back</a:t>
            </a:r>
            <a:r>
              <a:rPr lang="en-US" sz="2800" i="1" dirty="0"/>
              <a:t>.  </a:t>
            </a:r>
            <a:r>
              <a:rPr lang="en-US" sz="2800" dirty="0"/>
              <a:t>The employee investigates and brings you the facts. You make the appropriate decision and take action.</a:t>
            </a:r>
          </a:p>
          <a:p>
            <a:pPr marL="609600" indent="-609600"/>
            <a:endParaRPr lang="en-US" sz="2800" dirty="0"/>
          </a:p>
        </p:txBody>
      </p:sp>
      <p:sp>
        <p:nvSpPr>
          <p:cNvPr id="140292" name="Text Box 4"/>
          <p:cNvSpPr txBox="1">
            <a:spLocks noChangeArrowheads="1"/>
          </p:cNvSpPr>
          <p:nvPr/>
        </p:nvSpPr>
        <p:spPr bwMode="auto">
          <a:xfrm>
            <a:off x="304800" y="1371600"/>
            <a:ext cx="8534400"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800" dirty="0"/>
              <a:t>As a supervisor/manager, you decide which degree is appropriate by considering the nature of the task, the ability of the person doing the work, and the amount of time available to complete the task.</a:t>
            </a:r>
          </a:p>
        </p:txBody>
      </p:sp>
    </p:spTree>
    <p:extLst>
      <p:ext uri="{BB962C8B-B14F-4D97-AF65-F5344CB8AC3E}">
        <p14:creationId xmlns:p14="http://schemas.microsoft.com/office/powerpoint/2010/main" val="40180438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5" name="Rectangle 3"/>
          <p:cNvSpPr>
            <a:spLocks noGrp="1" noChangeArrowheads="1"/>
          </p:cNvSpPr>
          <p:nvPr>
            <p:ph type="body" idx="1"/>
          </p:nvPr>
        </p:nvSpPr>
        <p:spPr>
          <a:xfrm>
            <a:off x="457200" y="533400"/>
            <a:ext cx="8229600" cy="5592763"/>
          </a:xfrm>
        </p:spPr>
        <p:txBody>
          <a:bodyPr/>
          <a:lstStyle/>
          <a:p>
            <a:pPr marL="609600" indent="-609600">
              <a:buFontTx/>
              <a:buAutoNum type="arabicPeriod" startAt="2"/>
            </a:pPr>
            <a:r>
              <a:rPr lang="en-US" sz="2800" b="1" i="1"/>
              <a:t>Investigate and recommend action</a:t>
            </a:r>
            <a:r>
              <a:rPr lang="en-US" sz="2800"/>
              <a:t>. In this scenario the employee investigates or researches, identifies options, and recommends a course of action to be taken.  You evaluate the recommendation, make the decision, and take action.</a:t>
            </a:r>
            <a:br>
              <a:rPr lang="en-US" sz="2800"/>
            </a:br>
            <a:endParaRPr lang="en-US" sz="2800"/>
          </a:p>
          <a:p>
            <a:pPr marL="609600" indent="-609600">
              <a:buFontTx/>
              <a:buAutoNum type="arabicPeriod" startAt="2"/>
            </a:pPr>
            <a:r>
              <a:rPr lang="en-US" sz="2800" b="1" i="1"/>
              <a:t>Investigate and advise on action planned</a:t>
            </a:r>
            <a:r>
              <a:rPr lang="en-US" sz="2800" i="1"/>
              <a:t>.  </a:t>
            </a:r>
            <a:r>
              <a:rPr lang="en-US" sz="2800"/>
              <a:t>The employee researches, identifies options and decides on a course of action, complete with justification.  You evaluate the decision made, and approve or veto the action to be taken.</a:t>
            </a:r>
          </a:p>
          <a:p>
            <a:pPr marL="609600" indent="-609600"/>
            <a:endParaRPr lang="en-US" sz="2800"/>
          </a:p>
        </p:txBody>
      </p:sp>
    </p:spTree>
    <p:extLst>
      <p:ext uri="{BB962C8B-B14F-4D97-AF65-F5344CB8AC3E}">
        <p14:creationId xmlns:p14="http://schemas.microsoft.com/office/powerpoint/2010/main" val="13887731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body" idx="1"/>
          </p:nvPr>
        </p:nvSpPr>
        <p:spPr>
          <a:xfrm>
            <a:off x="457200" y="533400"/>
            <a:ext cx="8229600" cy="5592763"/>
          </a:xfrm>
        </p:spPr>
        <p:txBody>
          <a:bodyPr/>
          <a:lstStyle/>
          <a:p>
            <a:pPr marL="609600" indent="-609600">
              <a:buFontTx/>
              <a:buAutoNum type="arabicPeriod" startAt="4"/>
            </a:pPr>
            <a:r>
              <a:rPr lang="en-US" sz="2800" b="1" i="1"/>
              <a:t>Investigate and take action; advise you on the action taken</a:t>
            </a:r>
            <a:r>
              <a:rPr lang="en-US" sz="2800" i="1"/>
              <a:t>. </a:t>
            </a:r>
            <a:r>
              <a:rPr lang="en-US" sz="2800"/>
              <a:t>The employee researches, identifies options, decides which option is best and takes action, then advises you so you have a firm handle on what’s going on.</a:t>
            </a:r>
            <a:br>
              <a:rPr lang="en-US" sz="2800"/>
            </a:br>
            <a:endParaRPr lang="en-US" sz="2800"/>
          </a:p>
          <a:p>
            <a:pPr marL="609600" indent="-609600">
              <a:buFontTx/>
              <a:buAutoNum type="arabicPeriod" startAt="4"/>
            </a:pPr>
            <a:r>
              <a:rPr lang="en-US" sz="2800" b="1" i="1"/>
              <a:t>Investigate and take action</a:t>
            </a:r>
            <a:r>
              <a:rPr lang="en-US" sz="2800" i="1"/>
              <a:t>.</a:t>
            </a:r>
            <a:r>
              <a:rPr lang="en-US" sz="2800"/>
              <a:t> The employee is turned loose. This is full delegation and displays your complete faith in the individual's ability.</a:t>
            </a:r>
          </a:p>
          <a:p>
            <a:pPr marL="609600" indent="-609600">
              <a:buFontTx/>
              <a:buAutoNum type="arabicPeriod" startAt="4"/>
            </a:pPr>
            <a:endParaRPr lang="en-US" sz="2800"/>
          </a:p>
          <a:p>
            <a:pPr marL="609600" indent="-609600">
              <a:buFontTx/>
              <a:buAutoNum type="arabicPeriod" startAt="4"/>
            </a:pPr>
            <a:endParaRPr lang="en-US" sz="2800"/>
          </a:p>
        </p:txBody>
      </p:sp>
    </p:spTree>
    <p:extLst>
      <p:ext uri="{BB962C8B-B14F-4D97-AF65-F5344CB8AC3E}">
        <p14:creationId xmlns:p14="http://schemas.microsoft.com/office/powerpoint/2010/main" val="27225116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146</Words>
  <Application>Microsoft Office PowerPoint</Application>
  <PresentationFormat>On-screen Show (4:3)</PresentationFormat>
  <Paragraphs>7</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Degrees of Delegation</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Degrees of Delegation</dc:title>
  <dc:creator>Yolande</dc:creator>
  <cp:lastModifiedBy>Yolande</cp:lastModifiedBy>
  <cp:revision>1</cp:revision>
  <dcterms:created xsi:type="dcterms:W3CDTF">2013-04-28T13:51:56Z</dcterms:created>
  <dcterms:modified xsi:type="dcterms:W3CDTF">2013-04-28T13:53:49Z</dcterms:modified>
</cp:coreProperties>
</file>