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59"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492" y="108"/>
      </p:cViewPr>
      <p:guideLst>
        <p:guide orient="horz" pos="2160"/>
        <p:guide pos="3840"/>
      </p:guideLst>
    </p:cSldViewPr>
  </p:slideViewPr>
  <p:notesTextViewPr>
    <p:cViewPr>
      <p:scale>
        <a:sx n="1" d="1"/>
        <a:sy n="1" d="1"/>
      </p:scale>
      <p:origin x="0" y="0"/>
    </p:cViewPr>
  </p:notesTextViewPr>
  <p:gridSpacing cx="59999" cy="59999"/>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E78F38-A11E-439D-88BD-83A77B7FD73F}"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32354B4B-834B-4948-8E26-BFFDFCFCF573}">
      <dgm:prSet custT="1"/>
      <dgm:spPr/>
      <dgm:t>
        <a:bodyPr/>
        <a:lstStyle/>
        <a:p>
          <a:r>
            <a:rPr lang="en-AU" sz="2800" b="1" dirty="0">
              <a:solidFill>
                <a:schemeClr val="accent2"/>
              </a:solidFill>
            </a:rPr>
            <a:t>What is the Problem?</a:t>
          </a:r>
          <a:br>
            <a:rPr lang="en-AU" sz="2400" b="1" dirty="0"/>
          </a:br>
          <a:r>
            <a:rPr lang="en-US" sz="2000" dirty="0"/>
            <a:t>Describe the problem that the customer has. Ensure that they agree that this is a problem and that it needs solving. As necessary, show them the implications of not solving the problem and highlight the pain caused.</a:t>
          </a:r>
          <a:endParaRPr lang="en-US" sz="2400" dirty="0"/>
        </a:p>
      </dgm:t>
    </dgm:pt>
    <dgm:pt modelId="{8EB03BCE-AE01-4B49-A36F-8B72323F368F}" type="parTrans" cxnId="{BD307811-3DD7-4ED0-B2AF-F7B0FB3755CF}">
      <dgm:prSet/>
      <dgm:spPr/>
      <dgm:t>
        <a:bodyPr/>
        <a:lstStyle/>
        <a:p>
          <a:endParaRPr lang="en-US"/>
        </a:p>
      </dgm:t>
    </dgm:pt>
    <dgm:pt modelId="{5B234A84-D616-4355-B251-DFC407F4FF0B}" type="sibTrans" cxnId="{BD307811-3DD7-4ED0-B2AF-F7B0FB3755CF}">
      <dgm:prSet/>
      <dgm:spPr/>
      <dgm:t>
        <a:bodyPr/>
        <a:lstStyle/>
        <a:p>
          <a:endParaRPr lang="en-US"/>
        </a:p>
      </dgm:t>
    </dgm:pt>
    <dgm:pt modelId="{4ADCBFA5-1726-472B-B4C7-1929F8E421AF}">
      <dgm:prSet custT="1"/>
      <dgm:spPr/>
      <dgm:t>
        <a:bodyPr/>
        <a:lstStyle/>
        <a:p>
          <a:r>
            <a:rPr lang="en-AU" sz="2800" b="1" dirty="0">
              <a:solidFill>
                <a:schemeClr val="accent1"/>
              </a:solidFill>
            </a:rPr>
            <a:t>Cause</a:t>
          </a:r>
          <a:br>
            <a:rPr lang="en-AU" sz="2400" b="1" dirty="0"/>
          </a:br>
          <a:r>
            <a:rPr lang="en-US" sz="2000" dirty="0"/>
            <a:t>Show them the main causes of the problem. Use words like 'because' and 'causing’. Make links between causes and the problem very clear, showing that addressing causes will resolve the problem.</a:t>
          </a:r>
          <a:endParaRPr lang="en-US" sz="2400" dirty="0"/>
        </a:p>
      </dgm:t>
    </dgm:pt>
    <dgm:pt modelId="{CF239F98-A8EB-4787-A5A9-47696675F5A6}" type="parTrans" cxnId="{5B127F71-FAA0-4689-86AB-1C9DB68C332E}">
      <dgm:prSet/>
      <dgm:spPr/>
      <dgm:t>
        <a:bodyPr/>
        <a:lstStyle/>
        <a:p>
          <a:endParaRPr lang="en-US"/>
        </a:p>
      </dgm:t>
    </dgm:pt>
    <dgm:pt modelId="{B87D8C10-4121-444F-9073-8179C4B38A71}" type="sibTrans" cxnId="{5B127F71-FAA0-4689-86AB-1C9DB68C332E}">
      <dgm:prSet/>
      <dgm:spPr/>
      <dgm:t>
        <a:bodyPr/>
        <a:lstStyle/>
        <a:p>
          <a:endParaRPr lang="en-US"/>
        </a:p>
      </dgm:t>
    </dgm:pt>
    <dgm:pt modelId="{F4433766-6672-4A21-A525-07F663BA4A3D}">
      <dgm:prSet custT="1"/>
      <dgm:spPr/>
      <dgm:t>
        <a:bodyPr/>
        <a:lstStyle/>
        <a:p>
          <a:r>
            <a:rPr lang="en-AU" sz="2800" b="1">
              <a:solidFill>
                <a:schemeClr val="accent4"/>
              </a:solidFill>
            </a:rPr>
            <a:t>Solution</a:t>
          </a:r>
          <a:br>
            <a:rPr lang="en-AU" sz="2400" b="1"/>
          </a:br>
          <a:r>
            <a:rPr lang="en-AU" sz="2000"/>
            <a:t>Show how your product or solution addresses and fixes the problem.  Show independent reports as supporting evidence.</a:t>
          </a:r>
          <a:endParaRPr lang="en-US" sz="2400" dirty="0"/>
        </a:p>
      </dgm:t>
    </dgm:pt>
    <dgm:pt modelId="{58B9229F-7840-4A03-AE9C-A1CFF43803E0}" type="parTrans" cxnId="{76019D19-9417-4E7B-8893-401433D980E0}">
      <dgm:prSet/>
      <dgm:spPr/>
      <dgm:t>
        <a:bodyPr/>
        <a:lstStyle/>
        <a:p>
          <a:endParaRPr lang="en-US"/>
        </a:p>
      </dgm:t>
    </dgm:pt>
    <dgm:pt modelId="{F06D37C8-6A05-4857-A59E-73AD490A1F33}" type="sibTrans" cxnId="{76019D19-9417-4E7B-8893-401433D980E0}">
      <dgm:prSet/>
      <dgm:spPr/>
      <dgm:t>
        <a:bodyPr/>
        <a:lstStyle/>
        <a:p>
          <a:endParaRPr lang="en-US"/>
        </a:p>
      </dgm:t>
    </dgm:pt>
    <dgm:pt modelId="{6D17DCAC-584D-4DE5-BBF6-5AC97CDC62E1}" type="pres">
      <dgm:prSet presAssocID="{36E78F38-A11E-439D-88BD-83A77B7FD73F}" presName="vert0" presStyleCnt="0">
        <dgm:presLayoutVars>
          <dgm:dir/>
          <dgm:animOne val="branch"/>
          <dgm:animLvl val="lvl"/>
        </dgm:presLayoutVars>
      </dgm:prSet>
      <dgm:spPr/>
    </dgm:pt>
    <dgm:pt modelId="{A26BF29E-C86A-464D-81EC-3509FFA12080}" type="pres">
      <dgm:prSet presAssocID="{32354B4B-834B-4948-8E26-BFFDFCFCF573}" presName="thickLine" presStyleLbl="alignNode1" presStyleIdx="0" presStyleCnt="3"/>
      <dgm:spPr/>
    </dgm:pt>
    <dgm:pt modelId="{69B6948D-0453-4BFE-A1C0-EFF39EF82406}" type="pres">
      <dgm:prSet presAssocID="{32354B4B-834B-4948-8E26-BFFDFCFCF573}" presName="horz1" presStyleCnt="0"/>
      <dgm:spPr/>
    </dgm:pt>
    <dgm:pt modelId="{E7B234A8-60AC-4E9D-A9A1-6413412403F6}" type="pres">
      <dgm:prSet presAssocID="{32354B4B-834B-4948-8E26-BFFDFCFCF573}" presName="tx1" presStyleLbl="revTx" presStyleIdx="0" presStyleCnt="3" custScaleY="47447"/>
      <dgm:spPr/>
    </dgm:pt>
    <dgm:pt modelId="{C6212618-5A56-48B1-AC28-2E3E8805488B}" type="pres">
      <dgm:prSet presAssocID="{32354B4B-834B-4948-8E26-BFFDFCFCF573}" presName="vert1" presStyleCnt="0"/>
      <dgm:spPr/>
    </dgm:pt>
    <dgm:pt modelId="{F4343C28-322C-4417-8097-79825F9F2EA9}" type="pres">
      <dgm:prSet presAssocID="{4ADCBFA5-1726-472B-B4C7-1929F8E421AF}" presName="thickLine" presStyleLbl="alignNode1" presStyleIdx="1" presStyleCnt="3"/>
      <dgm:spPr/>
    </dgm:pt>
    <dgm:pt modelId="{A5753A32-99FD-4EFC-927E-5081DED934D3}" type="pres">
      <dgm:prSet presAssocID="{4ADCBFA5-1726-472B-B4C7-1929F8E421AF}" presName="horz1" presStyleCnt="0"/>
      <dgm:spPr/>
    </dgm:pt>
    <dgm:pt modelId="{DB019CF2-3BC6-46E5-B9A7-A434B9CA1FA3}" type="pres">
      <dgm:prSet presAssocID="{4ADCBFA5-1726-472B-B4C7-1929F8E421AF}" presName="tx1" presStyleLbl="revTx" presStyleIdx="1" presStyleCnt="3" custScaleY="44436"/>
      <dgm:spPr/>
    </dgm:pt>
    <dgm:pt modelId="{EF72DA0E-92A3-41F4-A4DC-AFA78E27C832}" type="pres">
      <dgm:prSet presAssocID="{4ADCBFA5-1726-472B-B4C7-1929F8E421AF}" presName="vert1" presStyleCnt="0"/>
      <dgm:spPr/>
    </dgm:pt>
    <dgm:pt modelId="{49AD8B81-4230-4070-9E36-9BAC3024340C}" type="pres">
      <dgm:prSet presAssocID="{F4433766-6672-4A21-A525-07F663BA4A3D}" presName="thickLine" presStyleLbl="alignNode1" presStyleIdx="2" presStyleCnt="3"/>
      <dgm:spPr/>
    </dgm:pt>
    <dgm:pt modelId="{1126A8AB-24AF-49E9-B149-19094CE1BFA2}" type="pres">
      <dgm:prSet presAssocID="{F4433766-6672-4A21-A525-07F663BA4A3D}" presName="horz1" presStyleCnt="0"/>
      <dgm:spPr/>
    </dgm:pt>
    <dgm:pt modelId="{6508C55D-6290-45C7-8B00-54166E6E3875}" type="pres">
      <dgm:prSet presAssocID="{F4433766-6672-4A21-A525-07F663BA4A3D}" presName="tx1" presStyleLbl="revTx" presStyleIdx="2" presStyleCnt="3" custScaleY="41780"/>
      <dgm:spPr/>
    </dgm:pt>
    <dgm:pt modelId="{00C6A6FC-A07F-466E-85DD-9CEF44B5343A}" type="pres">
      <dgm:prSet presAssocID="{F4433766-6672-4A21-A525-07F663BA4A3D}" presName="vert1" presStyleCnt="0"/>
      <dgm:spPr/>
    </dgm:pt>
  </dgm:ptLst>
  <dgm:cxnLst>
    <dgm:cxn modelId="{BD307811-3DD7-4ED0-B2AF-F7B0FB3755CF}" srcId="{36E78F38-A11E-439D-88BD-83A77B7FD73F}" destId="{32354B4B-834B-4948-8E26-BFFDFCFCF573}" srcOrd="0" destOrd="0" parTransId="{8EB03BCE-AE01-4B49-A36F-8B72323F368F}" sibTransId="{5B234A84-D616-4355-B251-DFC407F4FF0B}"/>
    <dgm:cxn modelId="{76019D19-9417-4E7B-8893-401433D980E0}" srcId="{36E78F38-A11E-439D-88BD-83A77B7FD73F}" destId="{F4433766-6672-4A21-A525-07F663BA4A3D}" srcOrd="2" destOrd="0" parTransId="{58B9229F-7840-4A03-AE9C-A1CFF43803E0}" sibTransId="{F06D37C8-6A05-4857-A59E-73AD490A1F33}"/>
    <dgm:cxn modelId="{BE99FA5D-E16D-44A4-BF3B-7AD4713B1C44}" type="presOf" srcId="{4ADCBFA5-1726-472B-B4C7-1929F8E421AF}" destId="{DB019CF2-3BC6-46E5-B9A7-A434B9CA1FA3}" srcOrd="0" destOrd="0" presId="urn:microsoft.com/office/officeart/2008/layout/LinedList"/>
    <dgm:cxn modelId="{B0842E60-66DF-40BC-8114-4C3ABD7A1F18}" type="presOf" srcId="{32354B4B-834B-4948-8E26-BFFDFCFCF573}" destId="{E7B234A8-60AC-4E9D-A9A1-6413412403F6}" srcOrd="0" destOrd="0" presId="urn:microsoft.com/office/officeart/2008/layout/LinedList"/>
    <dgm:cxn modelId="{5B127F71-FAA0-4689-86AB-1C9DB68C332E}" srcId="{36E78F38-A11E-439D-88BD-83A77B7FD73F}" destId="{4ADCBFA5-1726-472B-B4C7-1929F8E421AF}" srcOrd="1" destOrd="0" parTransId="{CF239F98-A8EB-4787-A5A9-47696675F5A6}" sibTransId="{B87D8C10-4121-444F-9073-8179C4B38A71}"/>
    <dgm:cxn modelId="{3C34A6B8-1682-41AF-B20A-1320FCAFDF71}" type="presOf" srcId="{36E78F38-A11E-439D-88BD-83A77B7FD73F}" destId="{6D17DCAC-584D-4DE5-BBF6-5AC97CDC62E1}" srcOrd="0" destOrd="0" presId="urn:microsoft.com/office/officeart/2008/layout/LinedList"/>
    <dgm:cxn modelId="{9DCD3CC2-6D65-4732-9E2D-E557659CDE68}" type="presOf" srcId="{F4433766-6672-4A21-A525-07F663BA4A3D}" destId="{6508C55D-6290-45C7-8B00-54166E6E3875}" srcOrd="0" destOrd="0" presId="urn:microsoft.com/office/officeart/2008/layout/LinedList"/>
    <dgm:cxn modelId="{033C11D5-310F-4E9B-90E8-2136C050AE3A}" type="presParOf" srcId="{6D17DCAC-584D-4DE5-BBF6-5AC97CDC62E1}" destId="{A26BF29E-C86A-464D-81EC-3509FFA12080}" srcOrd="0" destOrd="0" presId="urn:microsoft.com/office/officeart/2008/layout/LinedList"/>
    <dgm:cxn modelId="{89530521-4804-4FAF-B79C-23B2A7B421AC}" type="presParOf" srcId="{6D17DCAC-584D-4DE5-BBF6-5AC97CDC62E1}" destId="{69B6948D-0453-4BFE-A1C0-EFF39EF82406}" srcOrd="1" destOrd="0" presId="urn:microsoft.com/office/officeart/2008/layout/LinedList"/>
    <dgm:cxn modelId="{83F9306B-D962-4BCB-B466-92A10523DBA4}" type="presParOf" srcId="{69B6948D-0453-4BFE-A1C0-EFF39EF82406}" destId="{E7B234A8-60AC-4E9D-A9A1-6413412403F6}" srcOrd="0" destOrd="0" presId="urn:microsoft.com/office/officeart/2008/layout/LinedList"/>
    <dgm:cxn modelId="{14AD95B4-5824-4D19-8E1E-198230675C93}" type="presParOf" srcId="{69B6948D-0453-4BFE-A1C0-EFF39EF82406}" destId="{C6212618-5A56-48B1-AC28-2E3E8805488B}" srcOrd="1" destOrd="0" presId="urn:microsoft.com/office/officeart/2008/layout/LinedList"/>
    <dgm:cxn modelId="{F4158FCA-4AF5-4A6E-93E6-1E35D5BD27F0}" type="presParOf" srcId="{6D17DCAC-584D-4DE5-BBF6-5AC97CDC62E1}" destId="{F4343C28-322C-4417-8097-79825F9F2EA9}" srcOrd="2" destOrd="0" presId="urn:microsoft.com/office/officeart/2008/layout/LinedList"/>
    <dgm:cxn modelId="{D4F21754-7D4D-48AF-BBD6-8A8BE69A3369}" type="presParOf" srcId="{6D17DCAC-584D-4DE5-BBF6-5AC97CDC62E1}" destId="{A5753A32-99FD-4EFC-927E-5081DED934D3}" srcOrd="3" destOrd="0" presId="urn:microsoft.com/office/officeart/2008/layout/LinedList"/>
    <dgm:cxn modelId="{1A401476-842D-44BE-9151-9800B75BC806}" type="presParOf" srcId="{A5753A32-99FD-4EFC-927E-5081DED934D3}" destId="{DB019CF2-3BC6-46E5-B9A7-A434B9CA1FA3}" srcOrd="0" destOrd="0" presId="urn:microsoft.com/office/officeart/2008/layout/LinedList"/>
    <dgm:cxn modelId="{84E8493A-96C0-4B99-B02E-3B20D5DE833D}" type="presParOf" srcId="{A5753A32-99FD-4EFC-927E-5081DED934D3}" destId="{EF72DA0E-92A3-41F4-A4DC-AFA78E27C832}" srcOrd="1" destOrd="0" presId="urn:microsoft.com/office/officeart/2008/layout/LinedList"/>
    <dgm:cxn modelId="{5009912D-22F4-4741-ABE6-95FFD4DCEB47}" type="presParOf" srcId="{6D17DCAC-584D-4DE5-BBF6-5AC97CDC62E1}" destId="{49AD8B81-4230-4070-9E36-9BAC3024340C}" srcOrd="4" destOrd="0" presId="urn:microsoft.com/office/officeart/2008/layout/LinedList"/>
    <dgm:cxn modelId="{AA217443-5CA4-466C-9CE3-7469FAAF265D}" type="presParOf" srcId="{6D17DCAC-584D-4DE5-BBF6-5AC97CDC62E1}" destId="{1126A8AB-24AF-49E9-B149-19094CE1BFA2}" srcOrd="5" destOrd="0" presId="urn:microsoft.com/office/officeart/2008/layout/LinedList"/>
    <dgm:cxn modelId="{3B86A6C5-3344-4EE8-B85F-487F8DBD3510}" type="presParOf" srcId="{1126A8AB-24AF-49E9-B149-19094CE1BFA2}" destId="{6508C55D-6290-45C7-8B00-54166E6E3875}" srcOrd="0" destOrd="0" presId="urn:microsoft.com/office/officeart/2008/layout/LinedList"/>
    <dgm:cxn modelId="{3203E1B7-94CF-42E5-A9F6-1A5DFE852514}" type="presParOf" srcId="{1126A8AB-24AF-49E9-B149-19094CE1BFA2}" destId="{00C6A6FC-A07F-466E-85DD-9CEF44B5343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E78F38-A11E-439D-88BD-83A77B7FD73F}" type="doc">
      <dgm:prSet loTypeId="urn:microsoft.com/office/officeart/2008/layout/LinedList" loCatId="list" qsTypeId="urn:microsoft.com/office/officeart/2005/8/quickstyle/simple1" qsCatId="simple" csTypeId="urn:microsoft.com/office/officeart/2005/8/colors/colorful1" csCatId="colorful" phldr="1"/>
      <dgm:spPr/>
      <dgm:t>
        <a:bodyPr/>
        <a:lstStyle/>
        <a:p>
          <a:endParaRPr lang="en-US"/>
        </a:p>
      </dgm:t>
    </dgm:pt>
    <dgm:pt modelId="{32354B4B-834B-4948-8E26-BFFDFCFCF573}">
      <dgm:prSet custT="1"/>
      <dgm:spPr/>
      <dgm:t>
        <a:bodyPr/>
        <a:lstStyle/>
        <a:p>
          <a:r>
            <a:rPr lang="en-AU" sz="3200" b="1" dirty="0">
              <a:solidFill>
                <a:schemeClr val="accent2"/>
              </a:solidFill>
              <a:latin typeface="Brush Script MT" panose="03060802040406070304" pitchFamily="66" charset="0"/>
            </a:rPr>
            <a:t>What is the Problem?</a:t>
          </a:r>
          <a:br>
            <a:rPr lang="en-AU" sz="3200" b="1" dirty="0"/>
          </a:br>
          <a:r>
            <a:rPr lang="en-US" sz="2000" dirty="0">
              <a:latin typeface="Taffy" pitchFamily="2" charset="0"/>
            </a:rPr>
            <a:t>Describe the problem that the customer has. Ensure that they agree that this is a problem and that it needs solving. As necessary, show them the implications of not solving the problem and highlight the pain caused.</a:t>
          </a:r>
          <a:endParaRPr lang="en-US" sz="2400" dirty="0">
            <a:latin typeface="Taffy" pitchFamily="2" charset="0"/>
          </a:endParaRPr>
        </a:p>
      </dgm:t>
    </dgm:pt>
    <dgm:pt modelId="{8EB03BCE-AE01-4B49-A36F-8B72323F368F}" type="parTrans" cxnId="{BD307811-3DD7-4ED0-B2AF-F7B0FB3755CF}">
      <dgm:prSet/>
      <dgm:spPr/>
      <dgm:t>
        <a:bodyPr/>
        <a:lstStyle/>
        <a:p>
          <a:endParaRPr lang="en-US"/>
        </a:p>
      </dgm:t>
    </dgm:pt>
    <dgm:pt modelId="{5B234A84-D616-4355-B251-DFC407F4FF0B}" type="sibTrans" cxnId="{BD307811-3DD7-4ED0-B2AF-F7B0FB3755CF}">
      <dgm:prSet/>
      <dgm:spPr/>
      <dgm:t>
        <a:bodyPr/>
        <a:lstStyle/>
        <a:p>
          <a:endParaRPr lang="en-US"/>
        </a:p>
      </dgm:t>
    </dgm:pt>
    <dgm:pt modelId="{4ADCBFA5-1726-472B-B4C7-1929F8E421AF}">
      <dgm:prSet custT="1"/>
      <dgm:spPr/>
      <dgm:t>
        <a:bodyPr/>
        <a:lstStyle/>
        <a:p>
          <a:r>
            <a:rPr lang="en-AU" sz="3200" b="1" dirty="0">
              <a:solidFill>
                <a:schemeClr val="accent1"/>
              </a:solidFill>
              <a:latin typeface="Brush Script MT" panose="03060802040406070304" pitchFamily="66" charset="0"/>
            </a:rPr>
            <a:t>Cause</a:t>
          </a:r>
          <a:br>
            <a:rPr lang="en-AU" sz="2400" b="1" dirty="0"/>
          </a:br>
          <a:r>
            <a:rPr lang="en-US" sz="2000" dirty="0">
              <a:latin typeface="Taffy" pitchFamily="2" charset="0"/>
            </a:rPr>
            <a:t>Show them the main causes of the problem. Use words like 'because' and 'causing’. Make links between causes and the problem very clear, showing that addressing causes will resolve the problem.</a:t>
          </a:r>
          <a:endParaRPr lang="en-US" sz="2400" dirty="0">
            <a:latin typeface="Taffy" pitchFamily="2" charset="0"/>
          </a:endParaRPr>
        </a:p>
      </dgm:t>
    </dgm:pt>
    <dgm:pt modelId="{CF239F98-A8EB-4787-A5A9-47696675F5A6}" type="parTrans" cxnId="{5B127F71-FAA0-4689-86AB-1C9DB68C332E}">
      <dgm:prSet/>
      <dgm:spPr/>
      <dgm:t>
        <a:bodyPr/>
        <a:lstStyle/>
        <a:p>
          <a:endParaRPr lang="en-US"/>
        </a:p>
      </dgm:t>
    </dgm:pt>
    <dgm:pt modelId="{B87D8C10-4121-444F-9073-8179C4B38A71}" type="sibTrans" cxnId="{5B127F71-FAA0-4689-86AB-1C9DB68C332E}">
      <dgm:prSet/>
      <dgm:spPr/>
      <dgm:t>
        <a:bodyPr/>
        <a:lstStyle/>
        <a:p>
          <a:endParaRPr lang="en-US"/>
        </a:p>
      </dgm:t>
    </dgm:pt>
    <dgm:pt modelId="{F4433766-6672-4A21-A525-07F663BA4A3D}">
      <dgm:prSet custT="1"/>
      <dgm:spPr/>
      <dgm:t>
        <a:bodyPr/>
        <a:lstStyle/>
        <a:p>
          <a:r>
            <a:rPr lang="en-AU" sz="3200" b="1" dirty="0">
              <a:solidFill>
                <a:schemeClr val="accent4"/>
              </a:solidFill>
              <a:latin typeface="Brush Script MT" panose="03060802040406070304" pitchFamily="66" charset="0"/>
            </a:rPr>
            <a:t>Solution</a:t>
          </a:r>
          <a:br>
            <a:rPr lang="en-AU" sz="2400" b="1" dirty="0"/>
          </a:br>
          <a:r>
            <a:rPr lang="en-AU" sz="2000" dirty="0">
              <a:latin typeface="Taffy" pitchFamily="2" charset="0"/>
            </a:rPr>
            <a:t>Show how your product or solution addresses and fixes the problem.  Show independent reports as supporting evidence.</a:t>
          </a:r>
          <a:endParaRPr lang="en-US" sz="2400" dirty="0">
            <a:latin typeface="Taffy" pitchFamily="2" charset="0"/>
          </a:endParaRPr>
        </a:p>
      </dgm:t>
    </dgm:pt>
    <dgm:pt modelId="{58B9229F-7840-4A03-AE9C-A1CFF43803E0}" type="parTrans" cxnId="{76019D19-9417-4E7B-8893-401433D980E0}">
      <dgm:prSet/>
      <dgm:spPr/>
      <dgm:t>
        <a:bodyPr/>
        <a:lstStyle/>
        <a:p>
          <a:endParaRPr lang="en-US"/>
        </a:p>
      </dgm:t>
    </dgm:pt>
    <dgm:pt modelId="{F06D37C8-6A05-4857-A59E-73AD490A1F33}" type="sibTrans" cxnId="{76019D19-9417-4E7B-8893-401433D980E0}">
      <dgm:prSet/>
      <dgm:spPr/>
      <dgm:t>
        <a:bodyPr/>
        <a:lstStyle/>
        <a:p>
          <a:endParaRPr lang="en-US"/>
        </a:p>
      </dgm:t>
    </dgm:pt>
    <dgm:pt modelId="{6D17DCAC-584D-4DE5-BBF6-5AC97CDC62E1}" type="pres">
      <dgm:prSet presAssocID="{36E78F38-A11E-439D-88BD-83A77B7FD73F}" presName="vert0" presStyleCnt="0">
        <dgm:presLayoutVars>
          <dgm:dir/>
          <dgm:animOne val="branch"/>
          <dgm:animLvl val="lvl"/>
        </dgm:presLayoutVars>
      </dgm:prSet>
      <dgm:spPr/>
    </dgm:pt>
    <dgm:pt modelId="{A26BF29E-C86A-464D-81EC-3509FFA12080}" type="pres">
      <dgm:prSet presAssocID="{32354B4B-834B-4948-8E26-BFFDFCFCF573}" presName="thickLine" presStyleLbl="alignNode1" presStyleIdx="0" presStyleCnt="3"/>
      <dgm:spPr/>
    </dgm:pt>
    <dgm:pt modelId="{69B6948D-0453-4BFE-A1C0-EFF39EF82406}" type="pres">
      <dgm:prSet presAssocID="{32354B4B-834B-4948-8E26-BFFDFCFCF573}" presName="horz1" presStyleCnt="0"/>
      <dgm:spPr/>
    </dgm:pt>
    <dgm:pt modelId="{E7B234A8-60AC-4E9D-A9A1-6413412403F6}" type="pres">
      <dgm:prSet presAssocID="{32354B4B-834B-4948-8E26-BFFDFCFCF573}" presName="tx1" presStyleLbl="revTx" presStyleIdx="0" presStyleCnt="3" custScaleY="47447"/>
      <dgm:spPr/>
    </dgm:pt>
    <dgm:pt modelId="{C6212618-5A56-48B1-AC28-2E3E8805488B}" type="pres">
      <dgm:prSet presAssocID="{32354B4B-834B-4948-8E26-BFFDFCFCF573}" presName="vert1" presStyleCnt="0"/>
      <dgm:spPr/>
    </dgm:pt>
    <dgm:pt modelId="{F4343C28-322C-4417-8097-79825F9F2EA9}" type="pres">
      <dgm:prSet presAssocID="{4ADCBFA5-1726-472B-B4C7-1929F8E421AF}" presName="thickLine" presStyleLbl="alignNode1" presStyleIdx="1" presStyleCnt="3"/>
      <dgm:spPr/>
    </dgm:pt>
    <dgm:pt modelId="{A5753A32-99FD-4EFC-927E-5081DED934D3}" type="pres">
      <dgm:prSet presAssocID="{4ADCBFA5-1726-472B-B4C7-1929F8E421AF}" presName="horz1" presStyleCnt="0"/>
      <dgm:spPr/>
    </dgm:pt>
    <dgm:pt modelId="{DB019CF2-3BC6-46E5-B9A7-A434B9CA1FA3}" type="pres">
      <dgm:prSet presAssocID="{4ADCBFA5-1726-472B-B4C7-1929F8E421AF}" presName="tx1" presStyleLbl="revTx" presStyleIdx="1" presStyleCnt="3" custScaleY="44436"/>
      <dgm:spPr/>
    </dgm:pt>
    <dgm:pt modelId="{EF72DA0E-92A3-41F4-A4DC-AFA78E27C832}" type="pres">
      <dgm:prSet presAssocID="{4ADCBFA5-1726-472B-B4C7-1929F8E421AF}" presName="vert1" presStyleCnt="0"/>
      <dgm:spPr/>
    </dgm:pt>
    <dgm:pt modelId="{49AD8B81-4230-4070-9E36-9BAC3024340C}" type="pres">
      <dgm:prSet presAssocID="{F4433766-6672-4A21-A525-07F663BA4A3D}" presName="thickLine" presStyleLbl="alignNode1" presStyleIdx="2" presStyleCnt="3"/>
      <dgm:spPr/>
    </dgm:pt>
    <dgm:pt modelId="{1126A8AB-24AF-49E9-B149-19094CE1BFA2}" type="pres">
      <dgm:prSet presAssocID="{F4433766-6672-4A21-A525-07F663BA4A3D}" presName="horz1" presStyleCnt="0"/>
      <dgm:spPr/>
    </dgm:pt>
    <dgm:pt modelId="{6508C55D-6290-45C7-8B00-54166E6E3875}" type="pres">
      <dgm:prSet presAssocID="{F4433766-6672-4A21-A525-07F663BA4A3D}" presName="tx1" presStyleLbl="revTx" presStyleIdx="2" presStyleCnt="3" custScaleY="41780"/>
      <dgm:spPr/>
    </dgm:pt>
    <dgm:pt modelId="{00C6A6FC-A07F-466E-85DD-9CEF44B5343A}" type="pres">
      <dgm:prSet presAssocID="{F4433766-6672-4A21-A525-07F663BA4A3D}" presName="vert1" presStyleCnt="0"/>
      <dgm:spPr/>
    </dgm:pt>
  </dgm:ptLst>
  <dgm:cxnLst>
    <dgm:cxn modelId="{BD307811-3DD7-4ED0-B2AF-F7B0FB3755CF}" srcId="{36E78F38-A11E-439D-88BD-83A77B7FD73F}" destId="{32354B4B-834B-4948-8E26-BFFDFCFCF573}" srcOrd="0" destOrd="0" parTransId="{8EB03BCE-AE01-4B49-A36F-8B72323F368F}" sibTransId="{5B234A84-D616-4355-B251-DFC407F4FF0B}"/>
    <dgm:cxn modelId="{76019D19-9417-4E7B-8893-401433D980E0}" srcId="{36E78F38-A11E-439D-88BD-83A77B7FD73F}" destId="{F4433766-6672-4A21-A525-07F663BA4A3D}" srcOrd="2" destOrd="0" parTransId="{58B9229F-7840-4A03-AE9C-A1CFF43803E0}" sibTransId="{F06D37C8-6A05-4857-A59E-73AD490A1F33}"/>
    <dgm:cxn modelId="{BE99FA5D-E16D-44A4-BF3B-7AD4713B1C44}" type="presOf" srcId="{4ADCBFA5-1726-472B-B4C7-1929F8E421AF}" destId="{DB019CF2-3BC6-46E5-B9A7-A434B9CA1FA3}" srcOrd="0" destOrd="0" presId="urn:microsoft.com/office/officeart/2008/layout/LinedList"/>
    <dgm:cxn modelId="{B0842E60-66DF-40BC-8114-4C3ABD7A1F18}" type="presOf" srcId="{32354B4B-834B-4948-8E26-BFFDFCFCF573}" destId="{E7B234A8-60AC-4E9D-A9A1-6413412403F6}" srcOrd="0" destOrd="0" presId="urn:microsoft.com/office/officeart/2008/layout/LinedList"/>
    <dgm:cxn modelId="{5B127F71-FAA0-4689-86AB-1C9DB68C332E}" srcId="{36E78F38-A11E-439D-88BD-83A77B7FD73F}" destId="{4ADCBFA5-1726-472B-B4C7-1929F8E421AF}" srcOrd="1" destOrd="0" parTransId="{CF239F98-A8EB-4787-A5A9-47696675F5A6}" sibTransId="{B87D8C10-4121-444F-9073-8179C4B38A71}"/>
    <dgm:cxn modelId="{3C34A6B8-1682-41AF-B20A-1320FCAFDF71}" type="presOf" srcId="{36E78F38-A11E-439D-88BD-83A77B7FD73F}" destId="{6D17DCAC-584D-4DE5-BBF6-5AC97CDC62E1}" srcOrd="0" destOrd="0" presId="urn:microsoft.com/office/officeart/2008/layout/LinedList"/>
    <dgm:cxn modelId="{9DCD3CC2-6D65-4732-9E2D-E557659CDE68}" type="presOf" srcId="{F4433766-6672-4A21-A525-07F663BA4A3D}" destId="{6508C55D-6290-45C7-8B00-54166E6E3875}" srcOrd="0" destOrd="0" presId="urn:microsoft.com/office/officeart/2008/layout/LinedList"/>
    <dgm:cxn modelId="{033C11D5-310F-4E9B-90E8-2136C050AE3A}" type="presParOf" srcId="{6D17DCAC-584D-4DE5-BBF6-5AC97CDC62E1}" destId="{A26BF29E-C86A-464D-81EC-3509FFA12080}" srcOrd="0" destOrd="0" presId="urn:microsoft.com/office/officeart/2008/layout/LinedList"/>
    <dgm:cxn modelId="{89530521-4804-4FAF-B79C-23B2A7B421AC}" type="presParOf" srcId="{6D17DCAC-584D-4DE5-BBF6-5AC97CDC62E1}" destId="{69B6948D-0453-4BFE-A1C0-EFF39EF82406}" srcOrd="1" destOrd="0" presId="urn:microsoft.com/office/officeart/2008/layout/LinedList"/>
    <dgm:cxn modelId="{83F9306B-D962-4BCB-B466-92A10523DBA4}" type="presParOf" srcId="{69B6948D-0453-4BFE-A1C0-EFF39EF82406}" destId="{E7B234A8-60AC-4E9D-A9A1-6413412403F6}" srcOrd="0" destOrd="0" presId="urn:microsoft.com/office/officeart/2008/layout/LinedList"/>
    <dgm:cxn modelId="{14AD95B4-5824-4D19-8E1E-198230675C93}" type="presParOf" srcId="{69B6948D-0453-4BFE-A1C0-EFF39EF82406}" destId="{C6212618-5A56-48B1-AC28-2E3E8805488B}" srcOrd="1" destOrd="0" presId="urn:microsoft.com/office/officeart/2008/layout/LinedList"/>
    <dgm:cxn modelId="{F4158FCA-4AF5-4A6E-93E6-1E35D5BD27F0}" type="presParOf" srcId="{6D17DCAC-584D-4DE5-BBF6-5AC97CDC62E1}" destId="{F4343C28-322C-4417-8097-79825F9F2EA9}" srcOrd="2" destOrd="0" presId="urn:microsoft.com/office/officeart/2008/layout/LinedList"/>
    <dgm:cxn modelId="{D4F21754-7D4D-48AF-BBD6-8A8BE69A3369}" type="presParOf" srcId="{6D17DCAC-584D-4DE5-BBF6-5AC97CDC62E1}" destId="{A5753A32-99FD-4EFC-927E-5081DED934D3}" srcOrd="3" destOrd="0" presId="urn:microsoft.com/office/officeart/2008/layout/LinedList"/>
    <dgm:cxn modelId="{1A401476-842D-44BE-9151-9800B75BC806}" type="presParOf" srcId="{A5753A32-99FD-4EFC-927E-5081DED934D3}" destId="{DB019CF2-3BC6-46E5-B9A7-A434B9CA1FA3}" srcOrd="0" destOrd="0" presId="urn:microsoft.com/office/officeart/2008/layout/LinedList"/>
    <dgm:cxn modelId="{84E8493A-96C0-4B99-B02E-3B20D5DE833D}" type="presParOf" srcId="{A5753A32-99FD-4EFC-927E-5081DED934D3}" destId="{EF72DA0E-92A3-41F4-A4DC-AFA78E27C832}" srcOrd="1" destOrd="0" presId="urn:microsoft.com/office/officeart/2008/layout/LinedList"/>
    <dgm:cxn modelId="{5009912D-22F4-4741-ABE6-95FFD4DCEB47}" type="presParOf" srcId="{6D17DCAC-584D-4DE5-BBF6-5AC97CDC62E1}" destId="{49AD8B81-4230-4070-9E36-9BAC3024340C}" srcOrd="4" destOrd="0" presId="urn:microsoft.com/office/officeart/2008/layout/LinedList"/>
    <dgm:cxn modelId="{AA217443-5CA4-466C-9CE3-7469FAAF265D}" type="presParOf" srcId="{6D17DCAC-584D-4DE5-BBF6-5AC97CDC62E1}" destId="{1126A8AB-24AF-49E9-B149-19094CE1BFA2}" srcOrd="5" destOrd="0" presId="urn:microsoft.com/office/officeart/2008/layout/LinedList"/>
    <dgm:cxn modelId="{3B86A6C5-3344-4EE8-B85F-487F8DBD3510}" type="presParOf" srcId="{1126A8AB-24AF-49E9-B149-19094CE1BFA2}" destId="{6508C55D-6290-45C7-8B00-54166E6E3875}" srcOrd="0" destOrd="0" presId="urn:microsoft.com/office/officeart/2008/layout/LinedList"/>
    <dgm:cxn modelId="{3203E1B7-94CF-42E5-A9F6-1A5DFE852514}" type="presParOf" srcId="{1126A8AB-24AF-49E9-B149-19094CE1BFA2}" destId="{00C6A6FC-A07F-466E-85DD-9CEF44B5343A}"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6BF29E-C86A-464D-81EC-3509FFA12080}">
      <dsp:nvSpPr>
        <dsp:cNvPr id="0" name=""/>
        <dsp:cNvSpPr/>
      </dsp:nvSpPr>
      <dsp:spPr>
        <a:xfrm>
          <a:off x="0" y="406"/>
          <a:ext cx="6492875" cy="0"/>
        </a:xfrm>
        <a:prstGeom prst="line">
          <a:avLst/>
        </a:prstGeom>
        <a:solidFill>
          <a:schemeClr val="accent2">
            <a:hueOff val="0"/>
            <a:satOff val="0"/>
            <a:lumOff val="0"/>
            <a:alphaOff val="0"/>
          </a:schemeClr>
        </a:solidFill>
        <a:ln w="1714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B234A8-60AC-4E9D-A9A1-6413412403F6}">
      <dsp:nvSpPr>
        <dsp:cNvPr id="0" name=""/>
        <dsp:cNvSpPr/>
      </dsp:nvSpPr>
      <dsp:spPr>
        <a:xfrm>
          <a:off x="0" y="406"/>
          <a:ext cx="6492875" cy="2087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AU" sz="2800" b="1" kern="1200" dirty="0">
              <a:solidFill>
                <a:schemeClr val="accent2"/>
              </a:solidFill>
            </a:rPr>
            <a:t>What is the Problem?</a:t>
          </a:r>
          <a:br>
            <a:rPr lang="en-AU" sz="2400" b="1" kern="1200" dirty="0"/>
          </a:br>
          <a:r>
            <a:rPr lang="en-US" sz="2000" kern="1200" dirty="0"/>
            <a:t>Describe the problem that the customer has. Ensure that they agree that this is a problem and that it needs solving. As necessary, show them the implications of not solving the problem and highlight the pain caused.</a:t>
          </a:r>
          <a:endParaRPr lang="en-US" sz="2400" kern="1200" dirty="0"/>
        </a:p>
      </dsp:txBody>
      <dsp:txXfrm>
        <a:off x="0" y="406"/>
        <a:ext cx="6492875" cy="2087128"/>
      </dsp:txXfrm>
    </dsp:sp>
    <dsp:sp modelId="{F4343C28-322C-4417-8097-79825F9F2EA9}">
      <dsp:nvSpPr>
        <dsp:cNvPr id="0" name=""/>
        <dsp:cNvSpPr/>
      </dsp:nvSpPr>
      <dsp:spPr>
        <a:xfrm>
          <a:off x="0" y="2087534"/>
          <a:ext cx="6492875" cy="0"/>
        </a:xfrm>
        <a:prstGeom prst="line">
          <a:avLst/>
        </a:prstGeom>
        <a:solidFill>
          <a:schemeClr val="accent3">
            <a:hueOff val="0"/>
            <a:satOff val="0"/>
            <a:lumOff val="0"/>
            <a:alphaOff val="0"/>
          </a:schemeClr>
        </a:solidFill>
        <a:ln w="1714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019CF2-3BC6-46E5-B9A7-A434B9CA1FA3}">
      <dsp:nvSpPr>
        <dsp:cNvPr id="0" name=""/>
        <dsp:cNvSpPr/>
      </dsp:nvSpPr>
      <dsp:spPr>
        <a:xfrm>
          <a:off x="0" y="2087534"/>
          <a:ext cx="6492875" cy="1954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AU" sz="2800" b="1" kern="1200" dirty="0">
              <a:solidFill>
                <a:schemeClr val="accent1"/>
              </a:solidFill>
            </a:rPr>
            <a:t>Cause</a:t>
          </a:r>
          <a:br>
            <a:rPr lang="en-AU" sz="2400" b="1" kern="1200" dirty="0"/>
          </a:br>
          <a:r>
            <a:rPr lang="en-US" sz="2000" kern="1200" dirty="0"/>
            <a:t>Show them the main causes of the problem. Use words like 'because' and 'causing’. Make links between causes and the problem very clear, showing that addressing causes will resolve the problem.</a:t>
          </a:r>
          <a:endParaRPr lang="en-US" sz="2400" kern="1200" dirty="0"/>
        </a:p>
      </dsp:txBody>
      <dsp:txXfrm>
        <a:off x="0" y="2087534"/>
        <a:ext cx="6492875" cy="1954678"/>
      </dsp:txXfrm>
    </dsp:sp>
    <dsp:sp modelId="{49AD8B81-4230-4070-9E36-9BAC3024340C}">
      <dsp:nvSpPr>
        <dsp:cNvPr id="0" name=""/>
        <dsp:cNvSpPr/>
      </dsp:nvSpPr>
      <dsp:spPr>
        <a:xfrm>
          <a:off x="0" y="4042212"/>
          <a:ext cx="6492875" cy="0"/>
        </a:xfrm>
        <a:prstGeom prst="line">
          <a:avLst/>
        </a:prstGeom>
        <a:solidFill>
          <a:schemeClr val="accent4">
            <a:hueOff val="0"/>
            <a:satOff val="0"/>
            <a:lumOff val="0"/>
            <a:alphaOff val="0"/>
          </a:schemeClr>
        </a:solidFill>
        <a:ln w="1714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08C55D-6290-45C7-8B00-54166E6E3875}">
      <dsp:nvSpPr>
        <dsp:cNvPr id="0" name=""/>
        <dsp:cNvSpPr/>
      </dsp:nvSpPr>
      <dsp:spPr>
        <a:xfrm>
          <a:off x="0" y="4042212"/>
          <a:ext cx="6492875" cy="183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AU" sz="2800" b="1" kern="1200">
              <a:solidFill>
                <a:schemeClr val="accent4"/>
              </a:solidFill>
            </a:rPr>
            <a:t>Solution</a:t>
          </a:r>
          <a:br>
            <a:rPr lang="en-AU" sz="2400" b="1" kern="1200"/>
          </a:br>
          <a:r>
            <a:rPr lang="en-AU" sz="2000" kern="1200"/>
            <a:t>Show how your product or solution addresses and fixes the problem.  Show independent reports as supporting evidence.</a:t>
          </a:r>
          <a:endParaRPr lang="en-US" sz="2400" kern="1200" dirty="0"/>
        </a:p>
      </dsp:txBody>
      <dsp:txXfrm>
        <a:off x="0" y="4042212"/>
        <a:ext cx="6492875" cy="18378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6BF29E-C86A-464D-81EC-3509FFA12080}">
      <dsp:nvSpPr>
        <dsp:cNvPr id="0" name=""/>
        <dsp:cNvSpPr/>
      </dsp:nvSpPr>
      <dsp:spPr>
        <a:xfrm>
          <a:off x="0" y="406"/>
          <a:ext cx="6492875" cy="0"/>
        </a:xfrm>
        <a:prstGeom prst="line">
          <a:avLst/>
        </a:prstGeom>
        <a:solidFill>
          <a:schemeClr val="accent2">
            <a:hueOff val="0"/>
            <a:satOff val="0"/>
            <a:lumOff val="0"/>
            <a:alphaOff val="0"/>
          </a:schemeClr>
        </a:solidFill>
        <a:ln w="1714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B234A8-60AC-4E9D-A9A1-6413412403F6}">
      <dsp:nvSpPr>
        <dsp:cNvPr id="0" name=""/>
        <dsp:cNvSpPr/>
      </dsp:nvSpPr>
      <dsp:spPr>
        <a:xfrm>
          <a:off x="0" y="406"/>
          <a:ext cx="6492875" cy="2087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AU" sz="3200" b="1" kern="1200" dirty="0">
              <a:solidFill>
                <a:schemeClr val="accent2"/>
              </a:solidFill>
              <a:latin typeface="Brush Script MT" panose="03060802040406070304" pitchFamily="66" charset="0"/>
            </a:rPr>
            <a:t>What is the Problem?</a:t>
          </a:r>
          <a:br>
            <a:rPr lang="en-AU" sz="3200" b="1" kern="1200" dirty="0"/>
          </a:br>
          <a:r>
            <a:rPr lang="en-US" sz="2000" kern="1200" dirty="0">
              <a:latin typeface="Taffy" pitchFamily="2" charset="0"/>
            </a:rPr>
            <a:t>Describe the problem that the customer has. Ensure that they agree that this is a problem and that it needs solving. As necessary, show them the implications of not solving the problem and highlight the pain caused.</a:t>
          </a:r>
          <a:endParaRPr lang="en-US" sz="2400" kern="1200" dirty="0">
            <a:latin typeface="Taffy" pitchFamily="2" charset="0"/>
          </a:endParaRPr>
        </a:p>
      </dsp:txBody>
      <dsp:txXfrm>
        <a:off x="0" y="406"/>
        <a:ext cx="6492875" cy="2087128"/>
      </dsp:txXfrm>
    </dsp:sp>
    <dsp:sp modelId="{F4343C28-322C-4417-8097-79825F9F2EA9}">
      <dsp:nvSpPr>
        <dsp:cNvPr id="0" name=""/>
        <dsp:cNvSpPr/>
      </dsp:nvSpPr>
      <dsp:spPr>
        <a:xfrm>
          <a:off x="0" y="2087534"/>
          <a:ext cx="6492875" cy="0"/>
        </a:xfrm>
        <a:prstGeom prst="line">
          <a:avLst/>
        </a:prstGeom>
        <a:solidFill>
          <a:schemeClr val="accent3">
            <a:hueOff val="0"/>
            <a:satOff val="0"/>
            <a:lumOff val="0"/>
            <a:alphaOff val="0"/>
          </a:schemeClr>
        </a:solidFill>
        <a:ln w="1714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019CF2-3BC6-46E5-B9A7-A434B9CA1FA3}">
      <dsp:nvSpPr>
        <dsp:cNvPr id="0" name=""/>
        <dsp:cNvSpPr/>
      </dsp:nvSpPr>
      <dsp:spPr>
        <a:xfrm>
          <a:off x="0" y="2087534"/>
          <a:ext cx="6492875" cy="1954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AU" sz="3200" b="1" kern="1200" dirty="0">
              <a:solidFill>
                <a:schemeClr val="accent1"/>
              </a:solidFill>
              <a:latin typeface="Brush Script MT" panose="03060802040406070304" pitchFamily="66" charset="0"/>
            </a:rPr>
            <a:t>Cause</a:t>
          </a:r>
          <a:br>
            <a:rPr lang="en-AU" sz="2400" b="1" kern="1200" dirty="0"/>
          </a:br>
          <a:r>
            <a:rPr lang="en-US" sz="2000" kern="1200" dirty="0">
              <a:latin typeface="Taffy" pitchFamily="2" charset="0"/>
            </a:rPr>
            <a:t>Show them the main causes of the problem. Use words like 'because' and 'causing’. Make links between causes and the problem very clear, showing that addressing causes will resolve the problem.</a:t>
          </a:r>
          <a:endParaRPr lang="en-US" sz="2400" kern="1200" dirty="0">
            <a:latin typeface="Taffy" pitchFamily="2" charset="0"/>
          </a:endParaRPr>
        </a:p>
      </dsp:txBody>
      <dsp:txXfrm>
        <a:off x="0" y="2087534"/>
        <a:ext cx="6492875" cy="1954678"/>
      </dsp:txXfrm>
    </dsp:sp>
    <dsp:sp modelId="{49AD8B81-4230-4070-9E36-9BAC3024340C}">
      <dsp:nvSpPr>
        <dsp:cNvPr id="0" name=""/>
        <dsp:cNvSpPr/>
      </dsp:nvSpPr>
      <dsp:spPr>
        <a:xfrm>
          <a:off x="0" y="4042212"/>
          <a:ext cx="6492875" cy="0"/>
        </a:xfrm>
        <a:prstGeom prst="line">
          <a:avLst/>
        </a:prstGeom>
        <a:solidFill>
          <a:schemeClr val="accent4">
            <a:hueOff val="0"/>
            <a:satOff val="0"/>
            <a:lumOff val="0"/>
            <a:alphaOff val="0"/>
          </a:schemeClr>
        </a:solidFill>
        <a:ln w="1714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08C55D-6290-45C7-8B00-54166E6E3875}">
      <dsp:nvSpPr>
        <dsp:cNvPr id="0" name=""/>
        <dsp:cNvSpPr/>
      </dsp:nvSpPr>
      <dsp:spPr>
        <a:xfrm>
          <a:off x="0" y="4042212"/>
          <a:ext cx="6492875" cy="1837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AU" sz="3200" b="1" kern="1200" dirty="0">
              <a:solidFill>
                <a:schemeClr val="accent4"/>
              </a:solidFill>
              <a:latin typeface="Brush Script MT" panose="03060802040406070304" pitchFamily="66" charset="0"/>
            </a:rPr>
            <a:t>Solution</a:t>
          </a:r>
          <a:br>
            <a:rPr lang="en-AU" sz="2400" b="1" kern="1200" dirty="0"/>
          </a:br>
          <a:r>
            <a:rPr lang="en-AU" sz="2000" kern="1200" dirty="0">
              <a:latin typeface="Taffy" pitchFamily="2" charset="0"/>
            </a:rPr>
            <a:t>Show how your product or solution addresses and fixes the problem.  Show independent reports as supporting evidence.</a:t>
          </a:r>
          <a:endParaRPr lang="en-US" sz="2400" kern="1200" dirty="0">
            <a:latin typeface="Taffy" pitchFamily="2" charset="0"/>
          </a:endParaRPr>
        </a:p>
      </dsp:txBody>
      <dsp:txXfrm>
        <a:off x="0" y="4042212"/>
        <a:ext cx="6492875" cy="183784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C82D-30C4-472D-AF49-69C50838AB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0F9981A3-97D5-40B0-88C2-2CFC740A29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41B7D5F9-DF79-4C69-9C24-0039D6107E9E}"/>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D9EB1798-16C3-45D6-B401-1D51069CD27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3929663-2EF2-4C10-9367-DF9A105AAF42}"/>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958495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E7B7A-7C36-4B69-96EF-FB81A137B017}"/>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60E723C-6BC0-4F4A-9252-E4EA66FBB6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513BEFA-A725-4BBE-A923-BC11A543A200}"/>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7B11A9C8-26E1-4C44-B6AE-C8D19497DE2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9881EDF-870F-4459-A4D7-B62AE966D88D}"/>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3914695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B8BB08-D1B8-44BD-A06B-72E41EAAB9C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11AE91C-D215-4CBF-9962-C90C4D9BF4B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303B11F-AAA6-4230-802A-9381312D522A}"/>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60318669-4632-4624-B2C5-C93466815DA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28508FD-0974-462C-B5A6-CEA1B5F41F19}"/>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1916331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D84BC-F279-456E-B13F-B7F7BBDC78D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B80DDFB-688F-41E5-8B7E-B6F5470AC5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CC31A4B-306A-4AFA-88A5-41CAD9C379A5}"/>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1EE753E1-DF61-4FB5-A0FD-4F597AE51B6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A65F203F-1074-4F9C-9C06-E329A62AFB21}"/>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2191619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AD98B-AD04-4253-BCF6-8626119EC51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700181CA-D422-4588-BC24-DD2C447AE6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B90054-85C1-48A3-AF75-3026E4F230C8}"/>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6116B7D6-D843-400C-8E67-2FF6C81EBB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25CC014-A077-4F9B-A82D-65A378C55833}"/>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3321140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6678C-55A5-4B54-AA0C-27D2F06BC9C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44337E0-A924-4799-BC82-78BBB0A3D8F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BC421B8-7534-40A7-B72A-A4763136B8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23DCE563-B0A8-4A0A-A82E-CE13521524B1}"/>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6" name="Footer Placeholder 5">
            <a:extLst>
              <a:ext uri="{FF2B5EF4-FFF2-40B4-BE49-F238E27FC236}">
                <a16:creationId xmlns:a16="http://schemas.microsoft.com/office/drawing/2014/main" id="{33FB224E-23EE-419F-A08B-92523467955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E223F88-44BF-4496-A094-143FD6A913EC}"/>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3465499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7AC07-5A4A-4CE1-B95F-0A61888D7575}"/>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213480F-0864-4A54-8E57-6A7D98096B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0B91C0A-0021-472A-8F3B-FF896D732AA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F86C1722-B9B9-4D4B-8226-72CE4B9304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709D5D-FFC8-4943-B824-8F9CC71DD9B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EF719293-AE80-4ECC-A371-392493FC3938}"/>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8" name="Footer Placeholder 7">
            <a:extLst>
              <a:ext uri="{FF2B5EF4-FFF2-40B4-BE49-F238E27FC236}">
                <a16:creationId xmlns:a16="http://schemas.microsoft.com/office/drawing/2014/main" id="{50B47420-5D1B-45CB-83F9-90DEEC1ABA6F}"/>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DF1537A5-0029-4EBB-B048-024A5A0A16D5}"/>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1511132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F1793-5D3F-4141-A4C4-B4BAB691916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8C7266F-256E-4730-9129-9252BF4E3F0E}"/>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4" name="Footer Placeholder 3">
            <a:extLst>
              <a:ext uri="{FF2B5EF4-FFF2-40B4-BE49-F238E27FC236}">
                <a16:creationId xmlns:a16="http://schemas.microsoft.com/office/drawing/2014/main" id="{6D33D5D0-C4F9-499B-B586-D254BCD5690A}"/>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646C974-7D1A-4FBE-B0BD-1C5F1900BA93}"/>
              </a:ext>
            </a:extLst>
          </p:cNvPr>
          <p:cNvSpPr>
            <a:spLocks noGrp="1"/>
          </p:cNvSpPr>
          <p:nvPr>
            <p:ph type="sldNum" sz="quarter" idx="12"/>
          </p:nvPr>
        </p:nvSpPr>
        <p:spPr/>
        <p:txBody>
          <a:bodyPr/>
          <a:lstStyle/>
          <a:p>
            <a:fld id="{D930FE07-7571-4FE1-B7F8-FA0C79822823}" type="slidenum">
              <a:rPr lang="en-AU" smtClean="0"/>
              <a:t>‹#›</a:t>
            </a:fld>
            <a:endParaRPr lang="en-AU"/>
          </a:p>
        </p:txBody>
      </p:sp>
      <p:pic>
        <p:nvPicPr>
          <p:cNvPr id="7" name="Picture 6" descr="A close up of a logo&#10;&#10;Description automatically generated">
            <a:extLst>
              <a:ext uri="{FF2B5EF4-FFF2-40B4-BE49-F238E27FC236}">
                <a16:creationId xmlns:a16="http://schemas.microsoft.com/office/drawing/2014/main" id="{B1328A32-C35A-4E0C-801F-D21D56B941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84263" y="365125"/>
            <a:ext cx="1337178" cy="1325563"/>
          </a:xfrm>
          <a:prstGeom prst="rect">
            <a:avLst/>
          </a:prstGeom>
        </p:spPr>
      </p:pic>
    </p:spTree>
    <p:extLst>
      <p:ext uri="{BB962C8B-B14F-4D97-AF65-F5344CB8AC3E}">
        <p14:creationId xmlns:p14="http://schemas.microsoft.com/office/powerpoint/2010/main" val="1741350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3F4592-753E-4204-A4CE-9D1DB99A9B1E}"/>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3" name="Footer Placeholder 2">
            <a:extLst>
              <a:ext uri="{FF2B5EF4-FFF2-40B4-BE49-F238E27FC236}">
                <a16:creationId xmlns:a16="http://schemas.microsoft.com/office/drawing/2014/main" id="{6464E0EA-CB71-4455-956A-BA58BC11E449}"/>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0AD2157-5045-4D28-B4F3-BA4F120E00A0}"/>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2133154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FE308-6498-4FC7-99E1-BEBFE0AB0E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C5FAF022-408E-4FB6-81DB-7A6E37522B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B3229CC-73E3-4868-851F-014A40E269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190EE8-3CC7-4373-80A2-4B799F799FDA}"/>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6" name="Footer Placeholder 5">
            <a:extLst>
              <a:ext uri="{FF2B5EF4-FFF2-40B4-BE49-F238E27FC236}">
                <a16:creationId xmlns:a16="http://schemas.microsoft.com/office/drawing/2014/main" id="{379BCF70-0BCA-4D2B-B837-A372149D90C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56CBEF78-88AF-4596-894D-68C92A6030B6}"/>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2216391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31F2E-6CAB-4611-AA0C-2FC8A3F1852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7445733-CAB4-4F27-A1A9-A10E1F26FB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765FB3E-8AC6-4038-AFBE-509AAD0EC5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F54CC6-7BF8-4A89-8B9C-00E06E8A7678}"/>
              </a:ext>
            </a:extLst>
          </p:cNvPr>
          <p:cNvSpPr>
            <a:spLocks noGrp="1"/>
          </p:cNvSpPr>
          <p:nvPr>
            <p:ph type="dt" sz="half" idx="10"/>
          </p:nvPr>
        </p:nvSpPr>
        <p:spPr/>
        <p:txBody>
          <a:bodyPr/>
          <a:lstStyle/>
          <a:p>
            <a:fld id="{8C8C6864-C675-4CE6-A6C6-F79BF38724A7}" type="datetimeFigureOut">
              <a:rPr lang="en-AU" smtClean="0"/>
              <a:t>4/07/2019</a:t>
            </a:fld>
            <a:endParaRPr lang="en-AU"/>
          </a:p>
        </p:txBody>
      </p:sp>
      <p:sp>
        <p:nvSpPr>
          <p:cNvPr id="6" name="Footer Placeholder 5">
            <a:extLst>
              <a:ext uri="{FF2B5EF4-FFF2-40B4-BE49-F238E27FC236}">
                <a16:creationId xmlns:a16="http://schemas.microsoft.com/office/drawing/2014/main" id="{2B42154F-180E-4324-AB6C-259EB9BDF090}"/>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E027407-E044-4776-94DF-3C19B02CAF50}"/>
              </a:ext>
            </a:extLst>
          </p:cNvPr>
          <p:cNvSpPr>
            <a:spLocks noGrp="1"/>
          </p:cNvSpPr>
          <p:nvPr>
            <p:ph type="sldNum" sz="quarter" idx="12"/>
          </p:nvPr>
        </p:nvSpPr>
        <p:spPr/>
        <p:txBody>
          <a:bodyPr/>
          <a:lstStyle/>
          <a:p>
            <a:fld id="{D930FE07-7571-4FE1-B7F8-FA0C79822823}" type="slidenum">
              <a:rPr lang="en-AU" smtClean="0"/>
              <a:t>‹#›</a:t>
            </a:fld>
            <a:endParaRPr lang="en-AU"/>
          </a:p>
        </p:txBody>
      </p:sp>
    </p:spTree>
    <p:extLst>
      <p:ext uri="{BB962C8B-B14F-4D97-AF65-F5344CB8AC3E}">
        <p14:creationId xmlns:p14="http://schemas.microsoft.com/office/powerpoint/2010/main" val="4151058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520BB8-BAB0-4AF6-8113-9C345563DB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0920845-3AFD-4B4A-BE06-EB1466517C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5499B6D-A7EC-47F2-A4FF-244A1302EBF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8C6864-C675-4CE6-A6C6-F79BF38724A7}" type="datetimeFigureOut">
              <a:rPr lang="en-AU" smtClean="0"/>
              <a:t>4/07/2019</a:t>
            </a:fld>
            <a:endParaRPr lang="en-AU"/>
          </a:p>
        </p:txBody>
      </p:sp>
      <p:sp>
        <p:nvSpPr>
          <p:cNvPr id="5" name="Footer Placeholder 4">
            <a:extLst>
              <a:ext uri="{FF2B5EF4-FFF2-40B4-BE49-F238E27FC236}">
                <a16:creationId xmlns:a16="http://schemas.microsoft.com/office/drawing/2014/main" id="{A73A0562-276D-4C3C-A4C3-C408E9C155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E6D8E4DA-288A-48D7-951E-A57ED01C59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0FE07-7571-4FE1-B7F8-FA0C79822823}" type="slidenum">
              <a:rPr lang="en-AU" smtClean="0"/>
              <a:t>‹#›</a:t>
            </a:fld>
            <a:endParaRPr lang="en-AU"/>
          </a:p>
        </p:txBody>
      </p:sp>
    </p:spTree>
    <p:extLst>
      <p:ext uri="{BB962C8B-B14F-4D97-AF65-F5344CB8AC3E}">
        <p14:creationId xmlns:p14="http://schemas.microsoft.com/office/powerpoint/2010/main" val="3658046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D581D1-BE3A-46A0-9EAF-04A88E7E300B}"/>
              </a:ext>
            </a:extLst>
          </p:cNvPr>
          <p:cNvSpPr>
            <a:spLocks noGrp="1"/>
          </p:cNvSpPr>
          <p:nvPr>
            <p:ph type="title"/>
          </p:nvPr>
        </p:nvSpPr>
        <p:spPr/>
        <p:txBody>
          <a:bodyPr/>
          <a:lstStyle/>
          <a:p>
            <a:r>
              <a:rPr lang="en-AU" dirty="0"/>
              <a:t>Colour Palette:</a:t>
            </a:r>
          </a:p>
        </p:txBody>
      </p:sp>
      <p:sp>
        <p:nvSpPr>
          <p:cNvPr id="6" name="Rectangle 5">
            <a:extLst>
              <a:ext uri="{FF2B5EF4-FFF2-40B4-BE49-F238E27FC236}">
                <a16:creationId xmlns:a16="http://schemas.microsoft.com/office/drawing/2014/main" id="{EC63C2CD-8398-49F5-9D65-A5244B4AC1D4}"/>
              </a:ext>
            </a:extLst>
          </p:cNvPr>
          <p:cNvSpPr/>
          <p:nvPr/>
        </p:nvSpPr>
        <p:spPr>
          <a:xfrm>
            <a:off x="992777" y="3502076"/>
            <a:ext cx="912949" cy="765129"/>
          </a:xfrm>
          <a:prstGeom prst="rect">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tx1"/>
                </a:solidFill>
              </a:rPr>
              <a:t>Light 1</a:t>
            </a:r>
          </a:p>
        </p:txBody>
      </p:sp>
      <p:sp>
        <p:nvSpPr>
          <p:cNvPr id="7" name="Rectangle 6">
            <a:extLst>
              <a:ext uri="{FF2B5EF4-FFF2-40B4-BE49-F238E27FC236}">
                <a16:creationId xmlns:a16="http://schemas.microsoft.com/office/drawing/2014/main" id="{B42B9E6F-1236-4A8A-9383-9F1CCC3B57C6}"/>
              </a:ext>
            </a:extLst>
          </p:cNvPr>
          <p:cNvSpPr/>
          <p:nvPr/>
        </p:nvSpPr>
        <p:spPr>
          <a:xfrm>
            <a:off x="2509520" y="3502076"/>
            <a:ext cx="912949" cy="765129"/>
          </a:xfrm>
          <a:prstGeom prst="rect">
            <a:avLst/>
          </a:prstGeom>
          <a:solidFill>
            <a:schemeClr val="tx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Dark 1</a:t>
            </a:r>
          </a:p>
        </p:txBody>
      </p:sp>
      <p:sp>
        <p:nvSpPr>
          <p:cNvPr id="8" name="Rectangle 7">
            <a:extLst>
              <a:ext uri="{FF2B5EF4-FFF2-40B4-BE49-F238E27FC236}">
                <a16:creationId xmlns:a16="http://schemas.microsoft.com/office/drawing/2014/main" id="{3B512DA7-E0AF-4EAC-A8AF-AA04C2D04741}"/>
              </a:ext>
            </a:extLst>
          </p:cNvPr>
          <p:cNvSpPr/>
          <p:nvPr/>
        </p:nvSpPr>
        <p:spPr>
          <a:xfrm>
            <a:off x="4026263" y="3502076"/>
            <a:ext cx="912949" cy="765129"/>
          </a:xfrm>
          <a:prstGeom prst="rect">
            <a:avLst/>
          </a:prstGeom>
          <a:solidFill>
            <a:schemeClr val="bg2"/>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tx1"/>
                </a:solidFill>
              </a:rPr>
              <a:t>Light 2</a:t>
            </a:r>
          </a:p>
        </p:txBody>
      </p:sp>
      <p:sp>
        <p:nvSpPr>
          <p:cNvPr id="9" name="Rectangle 8">
            <a:extLst>
              <a:ext uri="{FF2B5EF4-FFF2-40B4-BE49-F238E27FC236}">
                <a16:creationId xmlns:a16="http://schemas.microsoft.com/office/drawing/2014/main" id="{568DE510-42FE-40B7-865C-3E8E195C1496}"/>
              </a:ext>
            </a:extLst>
          </p:cNvPr>
          <p:cNvSpPr/>
          <p:nvPr/>
        </p:nvSpPr>
        <p:spPr>
          <a:xfrm>
            <a:off x="5543005" y="3502076"/>
            <a:ext cx="912949" cy="765129"/>
          </a:xfrm>
          <a:prstGeom prst="rect">
            <a:avLst/>
          </a:prstGeom>
          <a:solidFill>
            <a:schemeClr val="tx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Dark 2</a:t>
            </a:r>
          </a:p>
        </p:txBody>
      </p:sp>
      <p:sp>
        <p:nvSpPr>
          <p:cNvPr id="10" name="Rectangle 9">
            <a:extLst>
              <a:ext uri="{FF2B5EF4-FFF2-40B4-BE49-F238E27FC236}">
                <a16:creationId xmlns:a16="http://schemas.microsoft.com/office/drawing/2014/main" id="{DBBF2304-98DC-49A2-8DF7-142057BA3FCA}"/>
              </a:ext>
            </a:extLst>
          </p:cNvPr>
          <p:cNvSpPr/>
          <p:nvPr/>
        </p:nvSpPr>
        <p:spPr>
          <a:xfrm>
            <a:off x="1017452" y="4753942"/>
            <a:ext cx="912949" cy="765129"/>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Accent 1</a:t>
            </a:r>
          </a:p>
        </p:txBody>
      </p:sp>
      <p:sp>
        <p:nvSpPr>
          <p:cNvPr id="11" name="Rectangle 10">
            <a:extLst>
              <a:ext uri="{FF2B5EF4-FFF2-40B4-BE49-F238E27FC236}">
                <a16:creationId xmlns:a16="http://schemas.microsoft.com/office/drawing/2014/main" id="{40A1D88B-0296-4CAA-B1F0-1ED0D0F8013E}"/>
              </a:ext>
            </a:extLst>
          </p:cNvPr>
          <p:cNvSpPr/>
          <p:nvPr/>
        </p:nvSpPr>
        <p:spPr>
          <a:xfrm>
            <a:off x="2534195" y="4753942"/>
            <a:ext cx="912949" cy="765129"/>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Accent 2</a:t>
            </a:r>
          </a:p>
        </p:txBody>
      </p:sp>
      <p:sp>
        <p:nvSpPr>
          <p:cNvPr id="12" name="Rectangle 11">
            <a:extLst>
              <a:ext uri="{FF2B5EF4-FFF2-40B4-BE49-F238E27FC236}">
                <a16:creationId xmlns:a16="http://schemas.microsoft.com/office/drawing/2014/main" id="{0CD69CBA-68DB-4D68-9108-0F93732EBEA8}"/>
              </a:ext>
            </a:extLst>
          </p:cNvPr>
          <p:cNvSpPr/>
          <p:nvPr/>
        </p:nvSpPr>
        <p:spPr>
          <a:xfrm>
            <a:off x="4050938" y="4753942"/>
            <a:ext cx="912949" cy="765129"/>
          </a:xfrm>
          <a:prstGeom prst="rect">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tx1"/>
                </a:solidFill>
              </a:rPr>
              <a:t>Accent 3</a:t>
            </a:r>
          </a:p>
        </p:txBody>
      </p:sp>
      <p:sp>
        <p:nvSpPr>
          <p:cNvPr id="13" name="Rectangle 12">
            <a:extLst>
              <a:ext uri="{FF2B5EF4-FFF2-40B4-BE49-F238E27FC236}">
                <a16:creationId xmlns:a16="http://schemas.microsoft.com/office/drawing/2014/main" id="{32AA308B-716E-4675-9364-3E94961F5D43}"/>
              </a:ext>
            </a:extLst>
          </p:cNvPr>
          <p:cNvSpPr/>
          <p:nvPr/>
        </p:nvSpPr>
        <p:spPr>
          <a:xfrm>
            <a:off x="5567680" y="4753942"/>
            <a:ext cx="912949" cy="765129"/>
          </a:xfrm>
          <a:prstGeom prst="rect">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Accent 4</a:t>
            </a:r>
          </a:p>
        </p:txBody>
      </p:sp>
      <p:sp>
        <p:nvSpPr>
          <p:cNvPr id="14" name="Rectangle 13">
            <a:extLst>
              <a:ext uri="{FF2B5EF4-FFF2-40B4-BE49-F238E27FC236}">
                <a16:creationId xmlns:a16="http://schemas.microsoft.com/office/drawing/2014/main" id="{25D4F90A-AF2E-4960-8006-E17E45C77E95}"/>
              </a:ext>
            </a:extLst>
          </p:cNvPr>
          <p:cNvSpPr/>
          <p:nvPr/>
        </p:nvSpPr>
        <p:spPr>
          <a:xfrm>
            <a:off x="7084422" y="4753941"/>
            <a:ext cx="912949" cy="765129"/>
          </a:xfrm>
          <a:prstGeom prst="rect">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Accent 5</a:t>
            </a:r>
          </a:p>
        </p:txBody>
      </p:sp>
      <p:sp>
        <p:nvSpPr>
          <p:cNvPr id="15" name="Rectangle 14">
            <a:extLst>
              <a:ext uri="{FF2B5EF4-FFF2-40B4-BE49-F238E27FC236}">
                <a16:creationId xmlns:a16="http://schemas.microsoft.com/office/drawing/2014/main" id="{78F57BBA-E36B-4AEE-9604-6FD15F9AC5C5}"/>
              </a:ext>
            </a:extLst>
          </p:cNvPr>
          <p:cNvSpPr/>
          <p:nvPr/>
        </p:nvSpPr>
        <p:spPr>
          <a:xfrm>
            <a:off x="8601164" y="4753940"/>
            <a:ext cx="912949" cy="765129"/>
          </a:xfrm>
          <a:prstGeom prst="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a:solidFill>
                  <a:schemeClr val="bg1"/>
                </a:solidFill>
              </a:rPr>
              <a:t>Accent 6</a:t>
            </a:r>
          </a:p>
        </p:txBody>
      </p:sp>
      <p:cxnSp>
        <p:nvCxnSpPr>
          <p:cNvPr id="21" name="Straight Connector 20">
            <a:extLst>
              <a:ext uri="{FF2B5EF4-FFF2-40B4-BE49-F238E27FC236}">
                <a16:creationId xmlns:a16="http://schemas.microsoft.com/office/drawing/2014/main" id="{4BD1D367-E717-4FF3-AF91-9DB28F358BE0}"/>
              </a:ext>
            </a:extLst>
          </p:cNvPr>
          <p:cNvCxnSpPr/>
          <p:nvPr/>
        </p:nvCxnSpPr>
        <p:spPr>
          <a:xfrm>
            <a:off x="6627223" y="3884640"/>
            <a:ext cx="457199"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2E8B1109-74DF-4B14-AA4F-A5E157D00A44}"/>
              </a:ext>
            </a:extLst>
          </p:cNvPr>
          <p:cNvSpPr/>
          <p:nvPr/>
        </p:nvSpPr>
        <p:spPr>
          <a:xfrm>
            <a:off x="838200" y="3396344"/>
            <a:ext cx="5789023" cy="97535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TextBox 22">
            <a:extLst>
              <a:ext uri="{FF2B5EF4-FFF2-40B4-BE49-F238E27FC236}">
                <a16:creationId xmlns:a16="http://schemas.microsoft.com/office/drawing/2014/main" id="{4AAA9CC0-C443-4ED9-90EF-81D9268F38CF}"/>
              </a:ext>
            </a:extLst>
          </p:cNvPr>
          <p:cNvSpPr txBox="1"/>
          <p:nvPr/>
        </p:nvSpPr>
        <p:spPr>
          <a:xfrm>
            <a:off x="7084422" y="3514691"/>
            <a:ext cx="2686595" cy="738664"/>
          </a:xfrm>
          <a:prstGeom prst="rect">
            <a:avLst/>
          </a:prstGeom>
          <a:noFill/>
        </p:spPr>
        <p:txBody>
          <a:bodyPr wrap="square" rtlCol="0">
            <a:spAutoFit/>
          </a:bodyPr>
          <a:lstStyle/>
          <a:p>
            <a:r>
              <a:rPr lang="en-AU" sz="2400" b="1" dirty="0"/>
              <a:t>Text &amp; Background </a:t>
            </a:r>
            <a:r>
              <a:rPr lang="en-AU" dirty="0"/>
              <a:t>Colours</a:t>
            </a:r>
          </a:p>
        </p:txBody>
      </p:sp>
      <p:sp>
        <p:nvSpPr>
          <p:cNvPr id="24" name="TextBox 23">
            <a:extLst>
              <a:ext uri="{FF2B5EF4-FFF2-40B4-BE49-F238E27FC236}">
                <a16:creationId xmlns:a16="http://schemas.microsoft.com/office/drawing/2014/main" id="{9C628EC2-98CB-43B6-AD2A-A90C597F55BF}"/>
              </a:ext>
            </a:extLst>
          </p:cNvPr>
          <p:cNvSpPr txBox="1"/>
          <p:nvPr/>
        </p:nvSpPr>
        <p:spPr>
          <a:xfrm>
            <a:off x="9771017" y="4905671"/>
            <a:ext cx="2686595" cy="461665"/>
          </a:xfrm>
          <a:prstGeom prst="rect">
            <a:avLst/>
          </a:prstGeom>
          <a:noFill/>
        </p:spPr>
        <p:txBody>
          <a:bodyPr wrap="square" rtlCol="0">
            <a:spAutoFit/>
          </a:bodyPr>
          <a:lstStyle/>
          <a:p>
            <a:r>
              <a:rPr lang="en-AU" sz="2400" b="1" dirty="0"/>
              <a:t>Accent </a:t>
            </a:r>
            <a:r>
              <a:rPr lang="en-AU" dirty="0"/>
              <a:t>Colours</a:t>
            </a:r>
          </a:p>
        </p:txBody>
      </p:sp>
      <p:pic>
        <p:nvPicPr>
          <p:cNvPr id="1026" name="Picture 2" descr="C:\Users\yolan\AppData\Local\Temp\SNAGHTML10b087b3.PNG">
            <a:extLst>
              <a:ext uri="{FF2B5EF4-FFF2-40B4-BE49-F238E27FC236}">
                <a16:creationId xmlns:a16="http://schemas.microsoft.com/office/drawing/2014/main" id="{CD6D8488-0798-4B01-9E6D-6AA545B9B1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726" y="1585752"/>
            <a:ext cx="1685925" cy="115252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8BE224C4-7CC6-4C3F-94A2-E94E32025C89}"/>
              </a:ext>
            </a:extLst>
          </p:cNvPr>
          <p:cNvSpPr txBox="1"/>
          <p:nvPr/>
        </p:nvSpPr>
        <p:spPr>
          <a:xfrm>
            <a:off x="344035" y="1756036"/>
            <a:ext cx="1586366" cy="307777"/>
          </a:xfrm>
          <a:prstGeom prst="rect">
            <a:avLst/>
          </a:prstGeom>
          <a:noFill/>
        </p:spPr>
        <p:txBody>
          <a:bodyPr wrap="square" rtlCol="0">
            <a:spAutoFit/>
          </a:bodyPr>
          <a:lstStyle/>
          <a:p>
            <a:r>
              <a:rPr lang="en-AU" sz="1400" b="1" dirty="0"/>
              <a:t>Text &amp; Background</a:t>
            </a:r>
            <a:endParaRPr lang="en-AU" dirty="0"/>
          </a:p>
        </p:txBody>
      </p:sp>
      <p:sp>
        <p:nvSpPr>
          <p:cNvPr id="29" name="TextBox 28">
            <a:extLst>
              <a:ext uri="{FF2B5EF4-FFF2-40B4-BE49-F238E27FC236}">
                <a16:creationId xmlns:a16="http://schemas.microsoft.com/office/drawing/2014/main" id="{09FA4801-FBA4-4D13-8C12-CBB59F6BF602}"/>
              </a:ext>
            </a:extLst>
          </p:cNvPr>
          <p:cNvSpPr txBox="1"/>
          <p:nvPr/>
        </p:nvSpPr>
        <p:spPr>
          <a:xfrm>
            <a:off x="3591651" y="1756036"/>
            <a:ext cx="1586366" cy="307777"/>
          </a:xfrm>
          <a:prstGeom prst="rect">
            <a:avLst/>
          </a:prstGeom>
          <a:noFill/>
        </p:spPr>
        <p:txBody>
          <a:bodyPr wrap="square" rtlCol="0">
            <a:spAutoFit/>
          </a:bodyPr>
          <a:lstStyle/>
          <a:p>
            <a:r>
              <a:rPr lang="en-AU" sz="1400" b="1" dirty="0"/>
              <a:t>Accent Colours</a:t>
            </a:r>
            <a:endParaRPr lang="en-AU" dirty="0"/>
          </a:p>
        </p:txBody>
      </p:sp>
    </p:spTree>
    <p:extLst>
      <p:ext uri="{BB962C8B-B14F-4D97-AF65-F5344CB8AC3E}">
        <p14:creationId xmlns:p14="http://schemas.microsoft.com/office/powerpoint/2010/main" val="3488142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46C01E-A6DF-49B2-8977-432A54F5F023}"/>
              </a:ext>
            </a:extLst>
          </p:cNvPr>
          <p:cNvSpPr txBox="1"/>
          <p:nvPr/>
        </p:nvSpPr>
        <p:spPr>
          <a:xfrm>
            <a:off x="912223" y="2036354"/>
            <a:ext cx="5747657" cy="400110"/>
          </a:xfrm>
          <a:prstGeom prst="rect">
            <a:avLst/>
          </a:prstGeom>
          <a:noFill/>
        </p:spPr>
        <p:txBody>
          <a:bodyPr wrap="square" rtlCol="0">
            <a:spAutoFit/>
          </a:bodyPr>
          <a:lstStyle/>
          <a:p>
            <a:r>
              <a:rPr lang="en-AU" sz="2000" dirty="0">
                <a:latin typeface="+mj-lt"/>
              </a:rPr>
              <a:t>This text has less visual weight</a:t>
            </a:r>
          </a:p>
        </p:txBody>
      </p:sp>
      <p:sp>
        <p:nvSpPr>
          <p:cNvPr id="3" name="TextBox 2">
            <a:extLst>
              <a:ext uri="{FF2B5EF4-FFF2-40B4-BE49-F238E27FC236}">
                <a16:creationId xmlns:a16="http://schemas.microsoft.com/office/drawing/2014/main" id="{EBF70717-9C9C-4D0C-8FFB-65A3A76F6DCF}"/>
              </a:ext>
            </a:extLst>
          </p:cNvPr>
          <p:cNvSpPr txBox="1"/>
          <p:nvPr/>
        </p:nvSpPr>
        <p:spPr>
          <a:xfrm>
            <a:off x="912222" y="2349378"/>
            <a:ext cx="5747657" cy="430887"/>
          </a:xfrm>
          <a:prstGeom prst="rect">
            <a:avLst/>
          </a:prstGeom>
          <a:noFill/>
        </p:spPr>
        <p:txBody>
          <a:bodyPr wrap="square" rtlCol="0">
            <a:spAutoFit/>
          </a:bodyPr>
          <a:lstStyle/>
          <a:p>
            <a:r>
              <a:rPr lang="en-AU" sz="2200" b="1" dirty="0"/>
              <a:t>This text has more visual weight</a:t>
            </a:r>
          </a:p>
        </p:txBody>
      </p:sp>
      <p:sp>
        <p:nvSpPr>
          <p:cNvPr id="4" name="Rectangle 3">
            <a:extLst>
              <a:ext uri="{FF2B5EF4-FFF2-40B4-BE49-F238E27FC236}">
                <a16:creationId xmlns:a16="http://schemas.microsoft.com/office/drawing/2014/main" id="{BBE575DE-ABCE-42DA-A787-17A551CFBE21}"/>
              </a:ext>
            </a:extLst>
          </p:cNvPr>
          <p:cNvSpPr/>
          <p:nvPr/>
        </p:nvSpPr>
        <p:spPr>
          <a:xfrm>
            <a:off x="981891" y="3093289"/>
            <a:ext cx="722812" cy="72281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E3768246-143B-4605-B0AE-333E1DF12836}"/>
              </a:ext>
            </a:extLst>
          </p:cNvPr>
          <p:cNvSpPr/>
          <p:nvPr/>
        </p:nvSpPr>
        <p:spPr>
          <a:xfrm>
            <a:off x="1774370" y="3093289"/>
            <a:ext cx="722812" cy="7228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A327B4CF-C97E-4F97-B762-631FA8ADD00C}"/>
              </a:ext>
            </a:extLst>
          </p:cNvPr>
          <p:cNvSpPr/>
          <p:nvPr/>
        </p:nvSpPr>
        <p:spPr>
          <a:xfrm>
            <a:off x="2566849" y="3093289"/>
            <a:ext cx="722812" cy="72281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8C681946-D8CC-4D8C-BA70-8F635C868828}"/>
              </a:ext>
            </a:extLst>
          </p:cNvPr>
          <p:cNvSpPr/>
          <p:nvPr/>
        </p:nvSpPr>
        <p:spPr>
          <a:xfrm>
            <a:off x="3359328" y="3093289"/>
            <a:ext cx="722812" cy="72281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a:extLst>
              <a:ext uri="{FF2B5EF4-FFF2-40B4-BE49-F238E27FC236}">
                <a16:creationId xmlns:a16="http://schemas.microsoft.com/office/drawing/2014/main" id="{D66281C8-2891-4EB9-9C8D-84262B486F14}"/>
              </a:ext>
            </a:extLst>
          </p:cNvPr>
          <p:cNvSpPr/>
          <p:nvPr/>
        </p:nvSpPr>
        <p:spPr>
          <a:xfrm>
            <a:off x="981891" y="3972854"/>
            <a:ext cx="722812" cy="722812"/>
          </a:xfrm>
          <a:prstGeom prst="rect">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45E1BDC5-18A1-47D8-A432-F9DF928B5489}"/>
              </a:ext>
            </a:extLst>
          </p:cNvPr>
          <p:cNvSpPr/>
          <p:nvPr/>
        </p:nvSpPr>
        <p:spPr>
          <a:xfrm>
            <a:off x="1774370" y="3972854"/>
            <a:ext cx="722812" cy="72281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a:p>
        </p:txBody>
      </p:sp>
      <p:sp>
        <p:nvSpPr>
          <p:cNvPr id="10" name="Rectangle 9">
            <a:extLst>
              <a:ext uri="{FF2B5EF4-FFF2-40B4-BE49-F238E27FC236}">
                <a16:creationId xmlns:a16="http://schemas.microsoft.com/office/drawing/2014/main" id="{E11728A5-584C-4C27-8A53-DD618DA56CE1}"/>
              </a:ext>
            </a:extLst>
          </p:cNvPr>
          <p:cNvSpPr/>
          <p:nvPr/>
        </p:nvSpPr>
        <p:spPr>
          <a:xfrm>
            <a:off x="2566849" y="3972854"/>
            <a:ext cx="722812" cy="722812"/>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a:p>
        </p:txBody>
      </p:sp>
      <p:sp>
        <p:nvSpPr>
          <p:cNvPr id="11" name="Rectangle 10">
            <a:extLst>
              <a:ext uri="{FF2B5EF4-FFF2-40B4-BE49-F238E27FC236}">
                <a16:creationId xmlns:a16="http://schemas.microsoft.com/office/drawing/2014/main" id="{63E5BC32-DF4A-40DC-AC44-016EA44C1A7B}"/>
              </a:ext>
            </a:extLst>
          </p:cNvPr>
          <p:cNvSpPr/>
          <p:nvPr/>
        </p:nvSpPr>
        <p:spPr>
          <a:xfrm>
            <a:off x="3359328" y="3972854"/>
            <a:ext cx="722812" cy="722812"/>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AU"/>
          </a:p>
        </p:txBody>
      </p:sp>
      <p:sp>
        <p:nvSpPr>
          <p:cNvPr id="12" name="TextBox 11">
            <a:extLst>
              <a:ext uri="{FF2B5EF4-FFF2-40B4-BE49-F238E27FC236}">
                <a16:creationId xmlns:a16="http://schemas.microsoft.com/office/drawing/2014/main" id="{7E4CFF6C-4AD5-4331-9CD8-AF2576D94DA5}"/>
              </a:ext>
            </a:extLst>
          </p:cNvPr>
          <p:cNvSpPr txBox="1"/>
          <p:nvPr/>
        </p:nvSpPr>
        <p:spPr>
          <a:xfrm>
            <a:off x="4221479" y="3465522"/>
            <a:ext cx="5747657" cy="369332"/>
          </a:xfrm>
          <a:prstGeom prst="rect">
            <a:avLst/>
          </a:prstGeom>
          <a:noFill/>
        </p:spPr>
        <p:txBody>
          <a:bodyPr wrap="square" rtlCol="0">
            <a:spAutoFit/>
          </a:bodyPr>
          <a:lstStyle/>
          <a:p>
            <a:r>
              <a:rPr lang="en-AU" dirty="0"/>
              <a:t>Contrasting shades</a:t>
            </a:r>
          </a:p>
        </p:txBody>
      </p:sp>
      <p:sp>
        <p:nvSpPr>
          <p:cNvPr id="13" name="TextBox 12">
            <a:extLst>
              <a:ext uri="{FF2B5EF4-FFF2-40B4-BE49-F238E27FC236}">
                <a16:creationId xmlns:a16="http://schemas.microsoft.com/office/drawing/2014/main" id="{256DA9DE-2CAC-4EE9-84C0-55BD8123ACFA}"/>
              </a:ext>
            </a:extLst>
          </p:cNvPr>
          <p:cNvSpPr txBox="1"/>
          <p:nvPr/>
        </p:nvSpPr>
        <p:spPr>
          <a:xfrm>
            <a:off x="4221479" y="4258784"/>
            <a:ext cx="5747657" cy="369332"/>
          </a:xfrm>
          <a:prstGeom prst="rect">
            <a:avLst/>
          </a:prstGeom>
          <a:noFill/>
        </p:spPr>
        <p:txBody>
          <a:bodyPr wrap="square" rtlCol="0">
            <a:spAutoFit/>
          </a:bodyPr>
          <a:lstStyle/>
          <a:p>
            <a:r>
              <a:rPr lang="en-AU" dirty="0"/>
              <a:t>Contrasting colours</a:t>
            </a:r>
          </a:p>
        </p:txBody>
      </p:sp>
      <p:sp>
        <p:nvSpPr>
          <p:cNvPr id="15" name="Title 14">
            <a:extLst>
              <a:ext uri="{FF2B5EF4-FFF2-40B4-BE49-F238E27FC236}">
                <a16:creationId xmlns:a16="http://schemas.microsoft.com/office/drawing/2014/main" id="{F52FED61-C3C4-4787-861B-48980F99C07C}"/>
              </a:ext>
            </a:extLst>
          </p:cNvPr>
          <p:cNvSpPr>
            <a:spLocks noGrp="1"/>
          </p:cNvSpPr>
          <p:nvPr>
            <p:ph type="title"/>
          </p:nvPr>
        </p:nvSpPr>
        <p:spPr/>
        <p:txBody>
          <a:bodyPr/>
          <a:lstStyle/>
          <a:p>
            <a:r>
              <a:rPr lang="en-AU" dirty="0"/>
              <a:t>Text and Colour Contrast</a:t>
            </a:r>
          </a:p>
        </p:txBody>
      </p:sp>
    </p:spTree>
    <p:extLst>
      <p:ext uri="{BB962C8B-B14F-4D97-AF65-F5344CB8AC3E}">
        <p14:creationId xmlns:p14="http://schemas.microsoft.com/office/powerpoint/2010/main" val="552665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0" name="Group 1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21"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graphicFrame>
        <p:nvGraphicFramePr>
          <p:cNvPr id="6" name="Content Placeholder 3">
            <a:extLst>
              <a:ext uri="{FF2B5EF4-FFF2-40B4-BE49-F238E27FC236}">
                <a16:creationId xmlns:a16="http://schemas.microsoft.com/office/drawing/2014/main" id="{59459F48-3DFC-4925-A84F-1A16C3B1911F}"/>
              </a:ext>
            </a:extLst>
          </p:cNvPr>
          <p:cNvGraphicFramePr>
            <a:graphicFrameLocks noGrp="1"/>
          </p:cNvGraphicFramePr>
          <p:nvPr>
            <p:ph idx="1"/>
            <p:extLst>
              <p:ext uri="{D42A27DB-BD31-4B8C-83A1-F6EECF244321}">
                <p14:modId xmlns:p14="http://schemas.microsoft.com/office/powerpoint/2010/main" val="4060554677"/>
              </p:ext>
            </p:extLst>
          </p:nvPr>
        </p:nvGraphicFramePr>
        <p:xfrm>
          <a:off x="5010150" y="685799"/>
          <a:ext cx="6492875" cy="5880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C:\Users\yolan\AppData\Local\Temp\SNAGHTML24d60fc3.PNG">
            <a:extLst>
              <a:ext uri="{FF2B5EF4-FFF2-40B4-BE49-F238E27FC236}">
                <a16:creationId xmlns:a16="http://schemas.microsoft.com/office/drawing/2014/main" id="{B5B2CFAF-75E8-4C04-AFC3-675783D995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178" y="2451099"/>
            <a:ext cx="2825751" cy="28257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8A473C1-89BF-4C6C-956A-DA53A6B4EE07}"/>
              </a:ext>
            </a:extLst>
          </p:cNvPr>
          <p:cNvSpPr txBox="1"/>
          <p:nvPr/>
        </p:nvSpPr>
        <p:spPr>
          <a:xfrm>
            <a:off x="383178" y="190500"/>
            <a:ext cx="3127377" cy="1015663"/>
          </a:xfrm>
          <a:prstGeom prst="rect">
            <a:avLst/>
          </a:prstGeom>
          <a:noFill/>
        </p:spPr>
        <p:txBody>
          <a:bodyPr wrap="square" rtlCol="0">
            <a:spAutoFit/>
          </a:bodyPr>
          <a:lstStyle/>
          <a:p>
            <a:r>
              <a:rPr lang="en-AU" sz="6000" b="1" dirty="0">
                <a:solidFill>
                  <a:schemeClr val="bg1"/>
                </a:solidFill>
              </a:rPr>
              <a:t>Problem</a:t>
            </a:r>
            <a:endParaRPr lang="en-AU" b="1" dirty="0">
              <a:solidFill>
                <a:schemeClr val="bg1"/>
              </a:solidFill>
            </a:endParaRPr>
          </a:p>
        </p:txBody>
      </p:sp>
      <p:sp>
        <p:nvSpPr>
          <p:cNvPr id="23" name="TextBox 22">
            <a:extLst>
              <a:ext uri="{FF2B5EF4-FFF2-40B4-BE49-F238E27FC236}">
                <a16:creationId xmlns:a16="http://schemas.microsoft.com/office/drawing/2014/main" id="{145BBA12-E290-45AF-B8F4-68F3B61C7567}"/>
              </a:ext>
            </a:extLst>
          </p:cNvPr>
          <p:cNvSpPr txBox="1"/>
          <p:nvPr/>
        </p:nvSpPr>
        <p:spPr>
          <a:xfrm>
            <a:off x="400345" y="840532"/>
            <a:ext cx="3127377" cy="1107996"/>
          </a:xfrm>
          <a:prstGeom prst="rect">
            <a:avLst/>
          </a:prstGeom>
          <a:noFill/>
        </p:spPr>
        <p:txBody>
          <a:bodyPr wrap="square" rtlCol="0">
            <a:spAutoFit/>
          </a:bodyPr>
          <a:lstStyle/>
          <a:p>
            <a:r>
              <a:rPr lang="en-AU" sz="4800" dirty="0">
                <a:solidFill>
                  <a:schemeClr val="bg1"/>
                </a:solidFill>
              </a:rPr>
              <a:t>Solving</a:t>
            </a:r>
            <a:endParaRPr lang="en-AU" sz="1400" dirty="0">
              <a:solidFill>
                <a:schemeClr val="bg1"/>
              </a:solidFill>
            </a:endParaRPr>
          </a:p>
          <a:p>
            <a:endParaRPr lang="en-AU" b="1" dirty="0">
              <a:solidFill>
                <a:schemeClr val="bg1"/>
              </a:solidFill>
            </a:endParaRPr>
          </a:p>
        </p:txBody>
      </p:sp>
    </p:spTree>
    <p:extLst>
      <p:ext uri="{BB962C8B-B14F-4D97-AF65-F5344CB8AC3E}">
        <p14:creationId xmlns:p14="http://schemas.microsoft.com/office/powerpoint/2010/main" val="870348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0" name="Group 1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21"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1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1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graphicFrame>
        <p:nvGraphicFramePr>
          <p:cNvPr id="6" name="Content Placeholder 3">
            <a:extLst>
              <a:ext uri="{FF2B5EF4-FFF2-40B4-BE49-F238E27FC236}">
                <a16:creationId xmlns:a16="http://schemas.microsoft.com/office/drawing/2014/main" id="{59459F48-3DFC-4925-A84F-1A16C3B1911F}"/>
              </a:ext>
            </a:extLst>
          </p:cNvPr>
          <p:cNvGraphicFramePr>
            <a:graphicFrameLocks noGrp="1"/>
          </p:cNvGraphicFramePr>
          <p:nvPr>
            <p:ph idx="1"/>
            <p:extLst>
              <p:ext uri="{D42A27DB-BD31-4B8C-83A1-F6EECF244321}">
                <p14:modId xmlns:p14="http://schemas.microsoft.com/office/powerpoint/2010/main" val="2637114839"/>
              </p:ext>
            </p:extLst>
          </p:nvPr>
        </p:nvGraphicFramePr>
        <p:xfrm>
          <a:off x="5010150" y="685799"/>
          <a:ext cx="6492875" cy="58804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C:\Users\yolan\AppData\Local\Temp\SNAGHTML24d60fc3.PNG">
            <a:extLst>
              <a:ext uri="{FF2B5EF4-FFF2-40B4-BE49-F238E27FC236}">
                <a16:creationId xmlns:a16="http://schemas.microsoft.com/office/drawing/2014/main" id="{B5B2CFAF-75E8-4C04-AFC3-675783D995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178" y="2451099"/>
            <a:ext cx="2825751" cy="28257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8A473C1-89BF-4C6C-956A-DA53A6B4EE07}"/>
              </a:ext>
            </a:extLst>
          </p:cNvPr>
          <p:cNvSpPr txBox="1"/>
          <p:nvPr/>
        </p:nvSpPr>
        <p:spPr>
          <a:xfrm>
            <a:off x="383178" y="190500"/>
            <a:ext cx="3127377" cy="1015663"/>
          </a:xfrm>
          <a:prstGeom prst="rect">
            <a:avLst/>
          </a:prstGeom>
          <a:noFill/>
        </p:spPr>
        <p:txBody>
          <a:bodyPr wrap="square" rtlCol="0">
            <a:spAutoFit/>
          </a:bodyPr>
          <a:lstStyle/>
          <a:p>
            <a:r>
              <a:rPr lang="en-AU" sz="6000" b="1" dirty="0">
                <a:solidFill>
                  <a:schemeClr val="bg1"/>
                </a:solidFill>
                <a:latin typeface="Aksana" pitchFamily="2" charset="0"/>
              </a:rPr>
              <a:t>Problem</a:t>
            </a:r>
            <a:endParaRPr lang="en-AU" b="1" dirty="0">
              <a:solidFill>
                <a:schemeClr val="bg1"/>
              </a:solidFill>
              <a:latin typeface="Aksana" pitchFamily="2" charset="0"/>
            </a:endParaRPr>
          </a:p>
        </p:txBody>
      </p:sp>
      <p:sp>
        <p:nvSpPr>
          <p:cNvPr id="23" name="TextBox 22">
            <a:extLst>
              <a:ext uri="{FF2B5EF4-FFF2-40B4-BE49-F238E27FC236}">
                <a16:creationId xmlns:a16="http://schemas.microsoft.com/office/drawing/2014/main" id="{145BBA12-E290-45AF-B8F4-68F3B61C7567}"/>
              </a:ext>
            </a:extLst>
          </p:cNvPr>
          <p:cNvSpPr txBox="1"/>
          <p:nvPr/>
        </p:nvSpPr>
        <p:spPr>
          <a:xfrm>
            <a:off x="400345" y="840532"/>
            <a:ext cx="3127377" cy="1107996"/>
          </a:xfrm>
          <a:prstGeom prst="rect">
            <a:avLst/>
          </a:prstGeom>
          <a:noFill/>
        </p:spPr>
        <p:txBody>
          <a:bodyPr wrap="square" rtlCol="0">
            <a:spAutoFit/>
          </a:bodyPr>
          <a:lstStyle/>
          <a:p>
            <a:r>
              <a:rPr lang="en-AU" sz="4800" dirty="0">
                <a:solidFill>
                  <a:schemeClr val="bg1"/>
                </a:solidFill>
                <a:latin typeface="Aksana" pitchFamily="2" charset="0"/>
              </a:rPr>
              <a:t>Solving</a:t>
            </a:r>
            <a:endParaRPr lang="en-AU" sz="1400" dirty="0">
              <a:solidFill>
                <a:schemeClr val="bg1"/>
              </a:solidFill>
              <a:latin typeface="Aksana" pitchFamily="2" charset="0"/>
            </a:endParaRPr>
          </a:p>
          <a:p>
            <a:endParaRPr lang="en-AU" b="1" dirty="0">
              <a:solidFill>
                <a:schemeClr val="bg1"/>
              </a:solidFill>
            </a:endParaRPr>
          </a:p>
        </p:txBody>
      </p:sp>
    </p:spTree>
    <p:extLst>
      <p:ext uri="{BB962C8B-B14F-4D97-AF65-F5344CB8AC3E}">
        <p14:creationId xmlns:p14="http://schemas.microsoft.com/office/powerpoint/2010/main" val="3968861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tint val="95000"/>
            <a:satMod val="170000"/>
          </a:schemeClr>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descr="Light Bulb and Gear">
            <a:extLst>
              <a:ext uri="{FF2B5EF4-FFF2-40B4-BE49-F238E27FC236}">
                <a16:creationId xmlns:a16="http://schemas.microsoft.com/office/drawing/2014/main" id="{28B603FF-B088-4D79-A80E-056B2B1A92B9}"/>
              </a:ext>
            </a:extLst>
          </p:cNvPr>
          <p:cNvSpPr/>
          <p:nvPr/>
        </p:nvSpPr>
        <p:spPr>
          <a:xfrm>
            <a:off x="2071291" y="2725618"/>
            <a:ext cx="1352766" cy="1121666"/>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 name="Freeform: Shape 4">
            <a:extLst>
              <a:ext uri="{FF2B5EF4-FFF2-40B4-BE49-F238E27FC236}">
                <a16:creationId xmlns:a16="http://schemas.microsoft.com/office/drawing/2014/main" id="{055DDF6A-99E8-4A54-8873-40CB181481C1}"/>
              </a:ext>
            </a:extLst>
          </p:cNvPr>
          <p:cNvSpPr/>
          <p:nvPr/>
        </p:nvSpPr>
        <p:spPr>
          <a:xfrm>
            <a:off x="1244600" y="4198742"/>
            <a:ext cx="3006149" cy="1977476"/>
          </a:xfrm>
          <a:custGeom>
            <a:avLst/>
            <a:gdLst>
              <a:gd name="connsiteX0" fmla="*/ 0 w 2902590"/>
              <a:gd name="connsiteY0" fmla="*/ 0 h 1012500"/>
              <a:gd name="connsiteX1" fmla="*/ 2902590 w 2902590"/>
              <a:gd name="connsiteY1" fmla="*/ 0 h 1012500"/>
              <a:gd name="connsiteX2" fmla="*/ 2902590 w 2902590"/>
              <a:gd name="connsiteY2" fmla="*/ 1012500 h 1012500"/>
              <a:gd name="connsiteX3" fmla="*/ 0 w 2902590"/>
              <a:gd name="connsiteY3" fmla="*/ 1012500 h 1012500"/>
              <a:gd name="connsiteX4" fmla="*/ 0 w 2902590"/>
              <a:gd name="connsiteY4" fmla="*/ 0 h 101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590" h="1012500">
                <a:moveTo>
                  <a:pt x="0" y="0"/>
                </a:moveTo>
                <a:lnTo>
                  <a:pt x="2902590" y="0"/>
                </a:lnTo>
                <a:lnTo>
                  <a:pt x="2902590" y="1012500"/>
                </a:lnTo>
                <a:lnTo>
                  <a:pt x="0" y="10125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pPr>
            <a:r>
              <a:rPr lang="en-AU" sz="2000" b="1" kern="1200" dirty="0"/>
              <a:t>What is the Problem?</a:t>
            </a:r>
            <a:br>
              <a:rPr lang="en-AU" sz="1600" b="1" kern="1200" dirty="0"/>
            </a:br>
            <a:r>
              <a:rPr lang="en-US" sz="1600" kern="1200" dirty="0"/>
              <a:t>Describe the problem that the customer has. Ensure that they agree that this is a problem and that it needs solving. As necessary, show them the implications of not solving the problem and highlight the pain caused.</a:t>
            </a:r>
          </a:p>
        </p:txBody>
      </p:sp>
      <p:sp>
        <p:nvSpPr>
          <p:cNvPr id="8" name="Rectangle 7" descr="Question mark">
            <a:extLst>
              <a:ext uri="{FF2B5EF4-FFF2-40B4-BE49-F238E27FC236}">
                <a16:creationId xmlns:a16="http://schemas.microsoft.com/office/drawing/2014/main" id="{FE5B674C-8CE5-4438-A888-52CE320FB147}"/>
              </a:ext>
            </a:extLst>
          </p:cNvPr>
          <p:cNvSpPr/>
          <p:nvPr/>
        </p:nvSpPr>
        <p:spPr>
          <a:xfrm>
            <a:off x="5603516" y="2725618"/>
            <a:ext cx="1352766" cy="1121666"/>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9" name="Freeform: Shape 8">
            <a:extLst>
              <a:ext uri="{FF2B5EF4-FFF2-40B4-BE49-F238E27FC236}">
                <a16:creationId xmlns:a16="http://schemas.microsoft.com/office/drawing/2014/main" id="{F8D9754C-040D-4199-9783-838BA03A4C0B}"/>
              </a:ext>
            </a:extLst>
          </p:cNvPr>
          <p:cNvSpPr/>
          <p:nvPr/>
        </p:nvSpPr>
        <p:spPr>
          <a:xfrm>
            <a:off x="4776826" y="4198742"/>
            <a:ext cx="3006149" cy="869482"/>
          </a:xfrm>
          <a:custGeom>
            <a:avLst/>
            <a:gdLst>
              <a:gd name="connsiteX0" fmla="*/ 0 w 2902590"/>
              <a:gd name="connsiteY0" fmla="*/ 0 h 1012500"/>
              <a:gd name="connsiteX1" fmla="*/ 2902590 w 2902590"/>
              <a:gd name="connsiteY1" fmla="*/ 0 h 1012500"/>
              <a:gd name="connsiteX2" fmla="*/ 2902590 w 2902590"/>
              <a:gd name="connsiteY2" fmla="*/ 1012500 h 1012500"/>
              <a:gd name="connsiteX3" fmla="*/ 0 w 2902590"/>
              <a:gd name="connsiteY3" fmla="*/ 1012500 h 1012500"/>
              <a:gd name="connsiteX4" fmla="*/ 0 w 2902590"/>
              <a:gd name="connsiteY4" fmla="*/ 0 h 101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590" h="1012500">
                <a:moveTo>
                  <a:pt x="0" y="0"/>
                </a:moveTo>
                <a:lnTo>
                  <a:pt x="2902590" y="0"/>
                </a:lnTo>
                <a:lnTo>
                  <a:pt x="2902590" y="1012500"/>
                </a:lnTo>
                <a:lnTo>
                  <a:pt x="0" y="10125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pPr>
            <a:r>
              <a:rPr lang="en-AU" sz="2000" b="1" kern="1200" dirty="0"/>
              <a:t>Cause</a:t>
            </a:r>
            <a:br>
              <a:rPr lang="en-AU" sz="1600" b="1" kern="1200" dirty="0"/>
            </a:br>
            <a:r>
              <a:rPr lang="en-US" sz="1600" kern="1200" dirty="0"/>
              <a:t>Show them the main causes of the problem. Use words like 'because' and 'causing’. Make links between causes and the problem very clear, showing that addressing causes will resolve the problem.</a:t>
            </a:r>
          </a:p>
        </p:txBody>
      </p:sp>
      <p:sp>
        <p:nvSpPr>
          <p:cNvPr id="10" name="Rectangle 9" descr="Newspaper">
            <a:extLst>
              <a:ext uri="{FF2B5EF4-FFF2-40B4-BE49-F238E27FC236}">
                <a16:creationId xmlns:a16="http://schemas.microsoft.com/office/drawing/2014/main" id="{1232B845-B35D-4807-AF46-72F041C70B71}"/>
              </a:ext>
            </a:extLst>
          </p:cNvPr>
          <p:cNvSpPr/>
          <p:nvPr/>
        </p:nvSpPr>
        <p:spPr>
          <a:xfrm>
            <a:off x="9135742" y="2725618"/>
            <a:ext cx="1352766" cy="1121666"/>
          </a:xfrm>
          <a:prstGeom prst="rect">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sp>
      <p:sp>
        <p:nvSpPr>
          <p:cNvPr id="12" name="Freeform: Shape 11">
            <a:extLst>
              <a:ext uri="{FF2B5EF4-FFF2-40B4-BE49-F238E27FC236}">
                <a16:creationId xmlns:a16="http://schemas.microsoft.com/office/drawing/2014/main" id="{CA7D1598-49DD-41E3-98B6-5BCB301ED911}"/>
              </a:ext>
            </a:extLst>
          </p:cNvPr>
          <p:cNvSpPr/>
          <p:nvPr/>
        </p:nvSpPr>
        <p:spPr>
          <a:xfrm>
            <a:off x="8309051" y="4198742"/>
            <a:ext cx="3006149" cy="869482"/>
          </a:xfrm>
          <a:custGeom>
            <a:avLst/>
            <a:gdLst>
              <a:gd name="connsiteX0" fmla="*/ 0 w 2902590"/>
              <a:gd name="connsiteY0" fmla="*/ 0 h 1012500"/>
              <a:gd name="connsiteX1" fmla="*/ 2902590 w 2902590"/>
              <a:gd name="connsiteY1" fmla="*/ 0 h 1012500"/>
              <a:gd name="connsiteX2" fmla="*/ 2902590 w 2902590"/>
              <a:gd name="connsiteY2" fmla="*/ 1012500 h 1012500"/>
              <a:gd name="connsiteX3" fmla="*/ 0 w 2902590"/>
              <a:gd name="connsiteY3" fmla="*/ 1012500 h 1012500"/>
              <a:gd name="connsiteX4" fmla="*/ 0 w 2902590"/>
              <a:gd name="connsiteY4" fmla="*/ 0 h 101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2590" h="1012500">
                <a:moveTo>
                  <a:pt x="0" y="0"/>
                </a:moveTo>
                <a:lnTo>
                  <a:pt x="2902590" y="0"/>
                </a:lnTo>
                <a:lnTo>
                  <a:pt x="2902590" y="1012500"/>
                </a:lnTo>
                <a:lnTo>
                  <a:pt x="0" y="10125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pPr>
            <a:r>
              <a:rPr lang="en-AU" sz="2000" b="1" kern="1200" dirty="0"/>
              <a:t>Solution</a:t>
            </a:r>
            <a:br>
              <a:rPr lang="en-AU" sz="1600" b="1" kern="1200" dirty="0"/>
            </a:br>
            <a:r>
              <a:rPr lang="en-AU" sz="1600" kern="1200" dirty="0"/>
              <a:t>Show how your product or solution addresses and fixes the problem.  Show independent reports as supporting evidence.</a:t>
            </a:r>
            <a:endParaRPr lang="en-US" sz="1600" kern="1200" dirty="0"/>
          </a:p>
        </p:txBody>
      </p:sp>
      <p:sp>
        <p:nvSpPr>
          <p:cNvPr id="21" name="TextBox 20">
            <a:extLst>
              <a:ext uri="{FF2B5EF4-FFF2-40B4-BE49-F238E27FC236}">
                <a16:creationId xmlns:a16="http://schemas.microsoft.com/office/drawing/2014/main" id="{C8B10D18-1C57-41FE-B354-18BFF956998F}"/>
              </a:ext>
            </a:extLst>
          </p:cNvPr>
          <p:cNvSpPr txBox="1"/>
          <p:nvPr/>
        </p:nvSpPr>
        <p:spPr>
          <a:xfrm>
            <a:off x="1005478" y="31750"/>
            <a:ext cx="3127377" cy="1015663"/>
          </a:xfrm>
          <a:prstGeom prst="rect">
            <a:avLst/>
          </a:prstGeom>
          <a:noFill/>
        </p:spPr>
        <p:txBody>
          <a:bodyPr wrap="square" rtlCol="0">
            <a:spAutoFit/>
          </a:bodyPr>
          <a:lstStyle/>
          <a:p>
            <a:r>
              <a:rPr lang="en-AU" sz="6000" b="1" dirty="0">
                <a:solidFill>
                  <a:schemeClr val="bg2">
                    <a:lumMod val="25000"/>
                  </a:schemeClr>
                </a:solidFill>
              </a:rPr>
              <a:t>Problem</a:t>
            </a:r>
            <a:endParaRPr lang="en-AU" b="1" dirty="0">
              <a:solidFill>
                <a:schemeClr val="bg2">
                  <a:lumMod val="25000"/>
                </a:schemeClr>
              </a:solidFill>
            </a:endParaRPr>
          </a:p>
        </p:txBody>
      </p:sp>
      <p:sp>
        <p:nvSpPr>
          <p:cNvPr id="22" name="TextBox 21">
            <a:extLst>
              <a:ext uri="{FF2B5EF4-FFF2-40B4-BE49-F238E27FC236}">
                <a16:creationId xmlns:a16="http://schemas.microsoft.com/office/drawing/2014/main" id="{FEBA9BD7-B20F-4B12-B7AA-603B3E83378E}"/>
              </a:ext>
            </a:extLst>
          </p:cNvPr>
          <p:cNvSpPr txBox="1"/>
          <p:nvPr/>
        </p:nvSpPr>
        <p:spPr>
          <a:xfrm>
            <a:off x="1022645" y="681782"/>
            <a:ext cx="3127377" cy="1107996"/>
          </a:xfrm>
          <a:prstGeom prst="rect">
            <a:avLst/>
          </a:prstGeom>
          <a:noFill/>
        </p:spPr>
        <p:txBody>
          <a:bodyPr wrap="square" rtlCol="0">
            <a:spAutoFit/>
          </a:bodyPr>
          <a:lstStyle/>
          <a:p>
            <a:r>
              <a:rPr lang="en-AU" sz="4800" dirty="0">
                <a:solidFill>
                  <a:schemeClr val="bg2">
                    <a:lumMod val="25000"/>
                  </a:schemeClr>
                </a:solidFill>
              </a:rPr>
              <a:t>Solving</a:t>
            </a:r>
            <a:endParaRPr lang="en-AU" sz="1400" dirty="0">
              <a:solidFill>
                <a:schemeClr val="bg2">
                  <a:lumMod val="25000"/>
                </a:schemeClr>
              </a:solidFill>
            </a:endParaRPr>
          </a:p>
          <a:p>
            <a:endParaRPr lang="en-AU" b="1" dirty="0">
              <a:solidFill>
                <a:schemeClr val="bg2">
                  <a:lumMod val="25000"/>
                </a:schemeClr>
              </a:solidFill>
            </a:endParaRPr>
          </a:p>
        </p:txBody>
      </p:sp>
    </p:spTree>
    <p:extLst>
      <p:ext uri="{BB962C8B-B14F-4D97-AF65-F5344CB8AC3E}">
        <p14:creationId xmlns:p14="http://schemas.microsoft.com/office/powerpoint/2010/main" val="1107679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D9A37-7D46-4FB2-BC87-839B4453AA91}"/>
              </a:ext>
            </a:extLst>
          </p:cNvPr>
          <p:cNvSpPr>
            <a:spLocks noGrp="1"/>
          </p:cNvSpPr>
          <p:nvPr>
            <p:ph type="title"/>
          </p:nvPr>
        </p:nvSpPr>
        <p:spPr>
          <a:xfrm>
            <a:off x="838200" y="365125"/>
            <a:ext cx="10515600" cy="1325563"/>
          </a:xfrm>
        </p:spPr>
        <p:txBody>
          <a:bodyPr/>
          <a:lstStyle/>
          <a:p>
            <a:r>
              <a:rPr lang="en-AU"/>
              <a:t>7 Steps of Problem Solving</a:t>
            </a:r>
            <a:endParaRPr lang="en-AU" dirty="0"/>
          </a:p>
        </p:txBody>
      </p:sp>
      <p:sp>
        <p:nvSpPr>
          <p:cNvPr id="3" name="Content Placeholder 2">
            <a:extLst>
              <a:ext uri="{FF2B5EF4-FFF2-40B4-BE49-F238E27FC236}">
                <a16:creationId xmlns:a16="http://schemas.microsoft.com/office/drawing/2014/main" id="{A0CE2247-9D44-4777-8E32-D66067378918}"/>
              </a:ext>
            </a:extLst>
          </p:cNvPr>
          <p:cNvSpPr>
            <a:spLocks noGrp="1"/>
          </p:cNvSpPr>
          <p:nvPr>
            <p:ph idx="1"/>
          </p:nvPr>
        </p:nvSpPr>
        <p:spPr>
          <a:xfrm>
            <a:off x="838200" y="1825625"/>
            <a:ext cx="10515600" cy="4351338"/>
          </a:xfrm>
        </p:spPr>
        <p:txBody>
          <a:bodyPr/>
          <a:lstStyle/>
          <a:p>
            <a:r>
              <a:rPr lang="en-AU"/>
              <a:t>Identify the issues</a:t>
            </a:r>
          </a:p>
          <a:p>
            <a:r>
              <a:rPr lang="en-AU"/>
              <a:t>Understand everyone’s interests</a:t>
            </a:r>
          </a:p>
          <a:p>
            <a:r>
              <a:rPr lang="en-AU"/>
              <a:t>List the possible solutions (options)</a:t>
            </a:r>
          </a:p>
          <a:p>
            <a:r>
              <a:rPr lang="en-AU"/>
              <a:t>Evaluate the options</a:t>
            </a:r>
          </a:p>
          <a:p>
            <a:r>
              <a:rPr lang="en-AU"/>
              <a:t>Select an option or options</a:t>
            </a:r>
          </a:p>
          <a:p>
            <a:r>
              <a:rPr lang="en-AU"/>
              <a:t>Document the agreements</a:t>
            </a:r>
          </a:p>
          <a:p>
            <a:r>
              <a:rPr lang="en-AU"/>
              <a:t>Agree on contingencies, monitoring and evaluations</a:t>
            </a:r>
            <a:endParaRPr lang="en-AU" dirty="0"/>
          </a:p>
        </p:txBody>
      </p:sp>
    </p:spTree>
    <p:extLst>
      <p:ext uri="{BB962C8B-B14F-4D97-AF65-F5344CB8AC3E}">
        <p14:creationId xmlns:p14="http://schemas.microsoft.com/office/powerpoint/2010/main" val="1202734770"/>
      </p:ext>
    </p:extLst>
  </p:cSld>
  <p:clrMapOvr>
    <a:masterClrMapping/>
  </p:clrMapOvr>
</p:sld>
</file>

<file path=ppt/theme/theme1.xml><?xml version="1.0" encoding="utf-8"?>
<a:theme xmlns:a="http://schemas.openxmlformats.org/drawingml/2006/main" name="Office Theme">
  <a:themeElements>
    <a:clrScheme name="Sample Name">
      <a:dk1>
        <a:sysClr val="windowText" lastClr="000000"/>
      </a:dk1>
      <a:lt1>
        <a:sysClr val="window" lastClr="FFFFFF"/>
      </a:lt1>
      <a:dk2>
        <a:srgbClr val="44546A"/>
      </a:dk2>
      <a:lt2>
        <a:srgbClr val="E7E6E6"/>
      </a:lt2>
      <a:accent1>
        <a:srgbClr val="0070C0"/>
      </a:accent1>
      <a:accent2>
        <a:srgbClr val="FF6600"/>
      </a:accent2>
      <a:accent3>
        <a:srgbClr val="A5A5A5"/>
      </a:accent3>
      <a:accent4>
        <a:srgbClr val="00B4AA"/>
      </a:accent4>
      <a:accent5>
        <a:srgbClr val="990033"/>
      </a:accent5>
      <a:accent6>
        <a:srgbClr val="7FCF6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Riblet">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7145" cap="flat" cmpd="sng" algn="ctr">
          <a:solidFill>
            <a:schemeClr val="phClr"/>
          </a:solidFill>
          <a:prstDash val="solid"/>
        </a:ln>
        <a:ln w="58420" cap="flat" cmpd="thickThin" algn="ctr">
          <a:solidFill>
            <a:schemeClr val="phClr">
              <a:shade val="95000"/>
              <a:alpha val="50000"/>
              <a:satMod val="150000"/>
            </a:schemeClr>
          </a:solidFill>
          <a:prstDash val="solid"/>
        </a:ln>
      </a:lnStyleLst>
      <a:effectStyleLst>
        <a:effectStyle>
          <a:effectLst/>
        </a:effectStyle>
        <a:effectStyle>
          <a:effectLst>
            <a:outerShdw blurRad="50800" dist="38100" dir="2700000" rotWithShape="0">
              <a:srgbClr val="000000">
                <a:alpha val="60000"/>
              </a:srgbClr>
            </a:outerShdw>
          </a:effectLst>
          <a:scene3d>
            <a:camera prst="orthographicFront">
              <a:rot lat="0" lon="0" rev="0"/>
            </a:camera>
            <a:lightRig rig="flat" dir="tl"/>
          </a:scene3d>
          <a:sp3d prstMaterial="flat">
            <a:bevelT w="31750" h="63500" prst="riblet"/>
          </a:sp3d>
        </a:effectStyle>
        <a:effectStyle>
          <a:effectLst>
            <a:outerShdw blurRad="50800" dist="38100" dir="2700000" algn="ctr" rotWithShape="0">
              <a:srgbClr val="000000">
                <a:alpha val="60000"/>
              </a:srgbClr>
            </a:outerShdw>
          </a:effectLst>
          <a:scene3d>
            <a:camera prst="orthographicFront">
              <a:rot lat="0" lon="0" rev="0"/>
            </a:camera>
            <a:lightRig rig="flat" dir="tl"/>
          </a:scene3d>
          <a:sp3d prstMaterial="flat">
            <a:bevelT w="57150" h="114300" prst="ribl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979</TotalTime>
  <Words>117</Words>
  <Application>Microsoft Office PowerPoint</Application>
  <PresentationFormat>Widescreen</PresentationFormat>
  <Paragraphs>43</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Aksana</vt:lpstr>
      <vt:lpstr>Arial</vt:lpstr>
      <vt:lpstr>Brush Script MT</vt:lpstr>
      <vt:lpstr>Calibri</vt:lpstr>
      <vt:lpstr>Calibri Light</vt:lpstr>
      <vt:lpstr>Taffy</vt:lpstr>
      <vt:lpstr>Office Theme</vt:lpstr>
      <vt:lpstr>Colour Palette:</vt:lpstr>
      <vt:lpstr>Text and Colour Contrast</vt:lpstr>
      <vt:lpstr>PowerPoint Presentation</vt:lpstr>
      <vt:lpstr>PowerPoint Presentation</vt:lpstr>
      <vt:lpstr>PowerPoint Presentation</vt:lpstr>
      <vt:lpstr>7 Steps of Problem Solving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Colour Palette:</dc:title>
  <dc:creator>Yolande Eriksen</dc:creator>
  <cp:lastModifiedBy>Yolande Eriksen</cp:lastModifiedBy>
  <cp:revision>5</cp:revision>
  <dcterms:created xsi:type="dcterms:W3CDTF">2019-06-26T06:37:57Z</dcterms:created>
  <dcterms:modified xsi:type="dcterms:W3CDTF">2019-07-03T15:05:04Z</dcterms:modified>
</cp:coreProperties>
</file>