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6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73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44B1D-2B75-4442-9DB7-23008333F9CC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558C32-87A6-43C8-B470-99A17939248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5977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558C32-87A6-43C8-B470-99A17939248C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2407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80F81-1F96-49A3-B505-4B63F478D7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4005DE-2309-4C66-B216-7E9FA0F4AF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D3681-F72D-4DB0-9DCD-A7BFFD7BA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A27FD-30D8-4501-9E71-5709CD3AC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B10E2-E446-460C-A2C2-B0A646BDE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4068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75717-C125-4033-B9F7-BF15F2FD9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6AB737-EC46-429C-9739-6011DC014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BEA8F-961E-42A9-A18C-A228718B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CF049-7573-4539-B076-D9A00F74C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E9195-AE2F-4F09-B056-5C41ED889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3263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975424-0464-4638-AB52-43D16143BE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FAE241-F20D-40A9-BE52-30DDA5B05F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C6870-E0B7-4E4A-9A50-C029B9914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1A2DA-5583-48E0-8EC9-E1EE4A0A3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36A46-C6ED-4CBC-89D2-A53B00B78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4421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AEA43-CBAE-448B-B837-D304E212C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08B1F-8802-44B3-BA66-2E7B8752E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74C5B-213A-48BB-AA0D-F9C3F14EC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9F91A-5029-4B4C-B071-8803EB220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8398D9-0898-4A6F-B244-F84E1251F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162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12AAE-D194-4822-A483-5425613F5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5A6068-EAA5-41DA-A774-9679465649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B515E-C1B9-4619-81BF-0EC233FA5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0BAA3-FDD3-42C0-8D76-B88C8F672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C09E5-D3A6-46DF-99A2-D5AC6C86E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5222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03E8E-21C3-4C39-B433-5E56E4592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1C572-00F5-44D9-B650-A41BE3D7A8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78CA9D-AD2C-4CBA-981C-2CB201E54D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EB163C-E105-4321-8133-43B34C709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2246C4-5794-40CE-A98C-93A15810B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4C7BEF-D97C-4986-929B-F64522FB9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6294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C580F-CBFA-4BD8-A8D8-D78A2C5BA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90940D-54CE-455E-9F5D-F5DB834B5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DAA46D-CA18-42C4-B900-719F2EDB04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B21632-97CC-4130-B397-13FE12C191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949F83-0AC3-4835-AAD7-6CB44D447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B74F0D-C971-46D5-A127-1A69C9485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622BDA-1845-4FA7-B347-612886C7A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056D92-1685-4F4E-8D13-8ED7D0296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3709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3DF86-5D59-485C-8141-D699C7241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E8E0C8-9B8A-466E-9A23-DB80FA694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3379EA-9285-4B57-82F5-76F4B0CFC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D31414-A38F-41F6-9E0B-8EE8614BA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1155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458BDCD-78D8-4404-960D-5DD23E8FE0B8}"/>
              </a:ext>
            </a:extLst>
          </p:cNvPr>
          <p:cNvGrpSpPr/>
          <p:nvPr userDrawn="1"/>
        </p:nvGrpSpPr>
        <p:grpSpPr>
          <a:xfrm>
            <a:off x="514264" y="1451394"/>
            <a:ext cx="2320376" cy="653857"/>
            <a:chOff x="514264" y="422694"/>
            <a:chExt cx="2295610" cy="653857"/>
          </a:xfrm>
        </p:grpSpPr>
        <p:sp>
          <p:nvSpPr>
            <p:cNvPr id="8" name="Right Triangle 7">
              <a:extLst>
                <a:ext uri="{FF2B5EF4-FFF2-40B4-BE49-F238E27FC236}">
                  <a16:creationId xmlns:a16="http://schemas.microsoft.com/office/drawing/2014/main" id="{7981A567-3D3D-49C8-A23D-3AD86F67C2D5}"/>
                </a:ext>
              </a:extLst>
            </p:cNvPr>
            <p:cNvSpPr/>
            <p:nvPr userDrawn="1"/>
          </p:nvSpPr>
          <p:spPr>
            <a:xfrm flipH="1" flipV="1">
              <a:off x="514264" y="896551"/>
              <a:ext cx="189140" cy="180000"/>
            </a:xfrm>
            <a:prstGeom prst="rtTriangle">
              <a:avLst/>
            </a:prstGeom>
            <a:solidFill>
              <a:srgbClr val="3259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AU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6762F81-FCBF-435C-8104-E1E1959CFFCB}"/>
                </a:ext>
              </a:extLst>
            </p:cNvPr>
            <p:cNvSpPr/>
            <p:nvPr userDrawn="1"/>
          </p:nvSpPr>
          <p:spPr>
            <a:xfrm>
              <a:off x="517583" y="422694"/>
              <a:ext cx="2292291" cy="4830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EB6D4297-5A24-4994-8339-C4097E0FF391}"/>
              </a:ext>
            </a:extLst>
          </p:cNvPr>
          <p:cNvSpPr/>
          <p:nvPr userDrawn="1"/>
        </p:nvSpPr>
        <p:spPr>
          <a:xfrm>
            <a:off x="703405" y="5453045"/>
            <a:ext cx="2123615" cy="4830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0DDA585-1E23-425D-AD60-4381359A0E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3263" y="1935163"/>
            <a:ext cx="2106470" cy="35179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latin typeface="GeosansLight" panose="02000603020000020003" pitchFamily="2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000F8CA5-9F1A-4D7B-A0B5-5C41C693C60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4263" y="1450704"/>
            <a:ext cx="2312757" cy="473857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 b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CDBC2B9D-5667-4CC0-AFA9-4A3F3B0BE13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3263" y="5462267"/>
            <a:ext cx="2123615" cy="483079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400" b="1" spc="50" baseline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A4ADDFE-C4AF-47E6-8973-515A9396AB91}"/>
              </a:ext>
            </a:extLst>
          </p:cNvPr>
          <p:cNvGrpSpPr/>
          <p:nvPr userDrawn="1"/>
        </p:nvGrpSpPr>
        <p:grpSpPr>
          <a:xfrm>
            <a:off x="2631354" y="1298994"/>
            <a:ext cx="2425882" cy="653857"/>
            <a:chOff x="514264" y="422694"/>
            <a:chExt cx="2399990" cy="653857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6CEB8838-6880-465D-9A7E-78D7CC8BB3F1}"/>
                </a:ext>
              </a:extLst>
            </p:cNvPr>
            <p:cNvSpPr/>
            <p:nvPr userDrawn="1"/>
          </p:nvSpPr>
          <p:spPr>
            <a:xfrm flipH="1" flipV="1">
              <a:off x="514264" y="896551"/>
              <a:ext cx="189140" cy="180000"/>
            </a:xfrm>
            <a:prstGeom prst="rtTriangl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AU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29DA735-8E5E-4385-8F8C-F8741867BA0F}"/>
                </a:ext>
              </a:extLst>
            </p:cNvPr>
            <p:cNvSpPr/>
            <p:nvPr userDrawn="1"/>
          </p:nvSpPr>
          <p:spPr>
            <a:xfrm>
              <a:off x="517583" y="422694"/>
              <a:ext cx="2396671" cy="4830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AE77FAD7-D111-4C23-BE15-6C14E832AA65}"/>
              </a:ext>
            </a:extLst>
          </p:cNvPr>
          <p:cNvSpPr/>
          <p:nvPr userDrawn="1"/>
        </p:nvSpPr>
        <p:spPr>
          <a:xfrm>
            <a:off x="2949082" y="5300645"/>
            <a:ext cx="2123615" cy="483079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5305B6C0-FB8A-48E8-BFF5-C858509BE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48940" y="1782763"/>
            <a:ext cx="2106470" cy="35179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latin typeface="GeosansLight" panose="02000603020000020003" pitchFamily="2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0E5068F7-7141-4704-89A5-93AD0911FA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59940" y="1298304"/>
            <a:ext cx="2312757" cy="473857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 b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ECB94F91-2198-438B-937B-3367E0432B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948940" y="5309867"/>
            <a:ext cx="2123615" cy="483079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400" b="1" spc="50" baseline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D5B6D64-5112-426A-B49E-D4EB042B973E}"/>
              </a:ext>
            </a:extLst>
          </p:cNvPr>
          <p:cNvGrpSpPr/>
          <p:nvPr userDrawn="1"/>
        </p:nvGrpSpPr>
        <p:grpSpPr>
          <a:xfrm>
            <a:off x="4874168" y="1146594"/>
            <a:ext cx="2418262" cy="653857"/>
            <a:chOff x="514264" y="422694"/>
            <a:chExt cx="2392451" cy="653857"/>
          </a:xfrm>
        </p:grpSpPr>
        <p:sp>
          <p:nvSpPr>
            <p:cNvPr id="30" name="Right Triangle 29">
              <a:extLst>
                <a:ext uri="{FF2B5EF4-FFF2-40B4-BE49-F238E27FC236}">
                  <a16:creationId xmlns:a16="http://schemas.microsoft.com/office/drawing/2014/main" id="{C0420B4C-3978-4E5A-A89D-3F17EF7B1D6F}"/>
                </a:ext>
              </a:extLst>
            </p:cNvPr>
            <p:cNvSpPr/>
            <p:nvPr userDrawn="1"/>
          </p:nvSpPr>
          <p:spPr>
            <a:xfrm flipH="1" flipV="1">
              <a:off x="514264" y="896551"/>
              <a:ext cx="189140" cy="180000"/>
            </a:xfrm>
            <a:prstGeom prst="rtTriangl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AU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24B70E5-AC17-4798-AB57-5E026FC9C722}"/>
                </a:ext>
              </a:extLst>
            </p:cNvPr>
            <p:cNvSpPr/>
            <p:nvPr userDrawn="1"/>
          </p:nvSpPr>
          <p:spPr>
            <a:xfrm>
              <a:off x="517583" y="422694"/>
              <a:ext cx="2389132" cy="4830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6AA58ED6-AFD7-4129-8C67-42C44592F9CF}"/>
              </a:ext>
            </a:extLst>
          </p:cNvPr>
          <p:cNvSpPr/>
          <p:nvPr userDrawn="1"/>
        </p:nvSpPr>
        <p:spPr>
          <a:xfrm>
            <a:off x="5187139" y="5148245"/>
            <a:ext cx="2123615" cy="483079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Text Placeholder 11">
            <a:extLst>
              <a:ext uri="{FF2B5EF4-FFF2-40B4-BE49-F238E27FC236}">
                <a16:creationId xmlns:a16="http://schemas.microsoft.com/office/drawing/2014/main" id="{EE0B968D-3F34-4162-B6E6-2CAF6802FF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86997" y="1630363"/>
            <a:ext cx="2106470" cy="35179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latin typeface="GeosansLight" panose="02000603020000020003" pitchFamily="2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34" name="Text Placeholder 11">
            <a:extLst>
              <a:ext uri="{FF2B5EF4-FFF2-40B4-BE49-F238E27FC236}">
                <a16:creationId xmlns:a16="http://schemas.microsoft.com/office/drawing/2014/main" id="{23F3A140-35BC-4F77-8205-6008BA30C9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97997" y="1145904"/>
            <a:ext cx="2312757" cy="473857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 b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35" name="Text Placeholder 11">
            <a:extLst>
              <a:ext uri="{FF2B5EF4-FFF2-40B4-BE49-F238E27FC236}">
                <a16:creationId xmlns:a16="http://schemas.microsoft.com/office/drawing/2014/main" id="{012FA750-3D86-43D7-BC2A-1659B50D901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86997" y="5157467"/>
            <a:ext cx="2123615" cy="483079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400" b="1" spc="50" baseline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F1B5A56-2E56-4468-B557-7C8479082814}"/>
              </a:ext>
            </a:extLst>
          </p:cNvPr>
          <p:cNvGrpSpPr/>
          <p:nvPr userDrawn="1"/>
        </p:nvGrpSpPr>
        <p:grpSpPr>
          <a:xfrm>
            <a:off x="7121748" y="994194"/>
            <a:ext cx="2418262" cy="653857"/>
            <a:chOff x="514264" y="422694"/>
            <a:chExt cx="2392451" cy="653857"/>
          </a:xfrm>
        </p:grpSpPr>
        <p:sp>
          <p:nvSpPr>
            <p:cNvPr id="37" name="Right Triangle 36">
              <a:extLst>
                <a:ext uri="{FF2B5EF4-FFF2-40B4-BE49-F238E27FC236}">
                  <a16:creationId xmlns:a16="http://schemas.microsoft.com/office/drawing/2014/main" id="{EF738016-F0F7-47C3-A12F-EDD982093FC0}"/>
                </a:ext>
              </a:extLst>
            </p:cNvPr>
            <p:cNvSpPr/>
            <p:nvPr userDrawn="1"/>
          </p:nvSpPr>
          <p:spPr>
            <a:xfrm flipH="1" flipV="1">
              <a:off x="514264" y="896551"/>
              <a:ext cx="189140" cy="1800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AU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50365F9-CAB8-4136-9029-BEAB3C2E28FE}"/>
                </a:ext>
              </a:extLst>
            </p:cNvPr>
            <p:cNvSpPr/>
            <p:nvPr userDrawn="1"/>
          </p:nvSpPr>
          <p:spPr>
            <a:xfrm>
              <a:off x="517583" y="422694"/>
              <a:ext cx="2389132" cy="4830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1DDF7824-3E99-400A-B8EE-151EF4060716}"/>
              </a:ext>
            </a:extLst>
          </p:cNvPr>
          <p:cNvSpPr/>
          <p:nvPr userDrawn="1"/>
        </p:nvSpPr>
        <p:spPr>
          <a:xfrm>
            <a:off x="7425196" y="4995845"/>
            <a:ext cx="2123615" cy="48307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Text Placeholder 11">
            <a:extLst>
              <a:ext uri="{FF2B5EF4-FFF2-40B4-BE49-F238E27FC236}">
                <a16:creationId xmlns:a16="http://schemas.microsoft.com/office/drawing/2014/main" id="{AE15AA1B-53C8-4F14-BE2F-5F8818C876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425054" y="1477963"/>
            <a:ext cx="2106470" cy="35179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latin typeface="GeosansLight" panose="02000603020000020003" pitchFamily="2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41" name="Text Placeholder 11">
            <a:extLst>
              <a:ext uri="{FF2B5EF4-FFF2-40B4-BE49-F238E27FC236}">
                <a16:creationId xmlns:a16="http://schemas.microsoft.com/office/drawing/2014/main" id="{CC55159A-8AAE-483D-A691-A33D2B9230B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36054" y="993504"/>
            <a:ext cx="2312757" cy="473857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 b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42" name="Text Placeholder 11">
            <a:extLst>
              <a:ext uri="{FF2B5EF4-FFF2-40B4-BE49-F238E27FC236}">
                <a16:creationId xmlns:a16="http://schemas.microsoft.com/office/drawing/2014/main" id="{B1CFB1F2-9C55-413F-A7E5-91CC28482EC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25054" y="5005067"/>
            <a:ext cx="2123615" cy="483079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400" b="1" spc="50" baseline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582F295-F7B9-4220-8E2F-BD468FE7A7B1}"/>
              </a:ext>
            </a:extLst>
          </p:cNvPr>
          <p:cNvGrpSpPr/>
          <p:nvPr userDrawn="1"/>
        </p:nvGrpSpPr>
        <p:grpSpPr>
          <a:xfrm>
            <a:off x="9371236" y="841794"/>
            <a:ext cx="2416354" cy="653857"/>
            <a:chOff x="514264" y="422694"/>
            <a:chExt cx="2390563" cy="653857"/>
          </a:xfrm>
        </p:grpSpPr>
        <p:sp>
          <p:nvSpPr>
            <p:cNvPr id="44" name="Right Triangle 43">
              <a:extLst>
                <a:ext uri="{FF2B5EF4-FFF2-40B4-BE49-F238E27FC236}">
                  <a16:creationId xmlns:a16="http://schemas.microsoft.com/office/drawing/2014/main" id="{E4459CE0-1D6D-473D-99C1-D7EF4E3F1304}"/>
                </a:ext>
              </a:extLst>
            </p:cNvPr>
            <p:cNvSpPr/>
            <p:nvPr userDrawn="1"/>
          </p:nvSpPr>
          <p:spPr>
            <a:xfrm flipH="1" flipV="1">
              <a:off x="514264" y="896551"/>
              <a:ext cx="189140" cy="1800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AU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37C4A80-B1DA-4DB6-8180-F5BF52ADBFDC}"/>
                </a:ext>
              </a:extLst>
            </p:cNvPr>
            <p:cNvSpPr/>
            <p:nvPr userDrawn="1"/>
          </p:nvSpPr>
          <p:spPr>
            <a:xfrm>
              <a:off x="517583" y="422694"/>
              <a:ext cx="2387244" cy="4830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E5A2DEB0-B04E-48B2-BD4E-2318230232C3}"/>
              </a:ext>
            </a:extLst>
          </p:cNvPr>
          <p:cNvSpPr/>
          <p:nvPr userDrawn="1"/>
        </p:nvSpPr>
        <p:spPr>
          <a:xfrm>
            <a:off x="9655633" y="4843445"/>
            <a:ext cx="2123615" cy="483079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106F4126-F2F5-4A72-8811-2FA7D09968D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55491" y="1325563"/>
            <a:ext cx="2106470" cy="35179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latin typeface="GeosansLight" panose="02000603020000020003" pitchFamily="2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7B666715-5170-4591-B586-4CAAB15F3FA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466491" y="841104"/>
            <a:ext cx="2312757" cy="473857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 b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  <p:sp>
        <p:nvSpPr>
          <p:cNvPr id="49" name="Text Placeholder 11">
            <a:extLst>
              <a:ext uri="{FF2B5EF4-FFF2-40B4-BE49-F238E27FC236}">
                <a16:creationId xmlns:a16="http://schemas.microsoft.com/office/drawing/2014/main" id="{6D59212E-7120-481E-BFD6-B9F77C1226F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5491" y="4852667"/>
            <a:ext cx="2123615" cy="483079"/>
          </a:xfrm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400" b="1" spc="50" baseline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5pPr marL="1828800" indent="0" algn="l">
              <a:buNone/>
              <a:defRPr/>
            </a:lvl5pPr>
          </a:lstStyle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71488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10B73-41DB-4CD0-A20E-76D38F03D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BB0F43-E765-49A1-ABE5-073875AB5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1321CE-9257-43F3-B8AA-1C4E06E6E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84F8E6-70BC-453E-9399-A0C8704A3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446BBD-809F-4083-9D4D-8E3D8E5B4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4A6EEE-91FD-4AF4-8F83-81DF4C20A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283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83952-9C08-4C87-91CE-046E6BBA8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B56D33-DA15-4D47-9C00-DB894CDFBB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0747DB-2C30-4BAB-A9BA-03D6926FC5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EB4B4-2780-421C-8386-2752F542D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73BE13-1332-4599-8AA6-F38541209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4E4A8A-2BAE-448A-BF70-E931004F9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5700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F7ADBE-BE39-4E7F-A463-BA88677CF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1980C-70FC-4F18-9AEE-4DC2A3FCC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75DC2-0599-4AA0-9FAD-1A47E70E0C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E8E3D-9EF6-4585-8389-ED89D35528FA}" type="datetimeFigureOut">
              <a:rPr lang="en-AU" smtClean="0"/>
              <a:t>14/06/2019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0991F-F5ED-4B76-8CAE-F0418AE245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1B6189-7169-46F3-9013-74BCF214B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A1A9A-A56A-44D1-BB73-C4BF4418AD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743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E874990F-5FB5-43A6-BAE8-3D069CB588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algn="ctr"/>
            <a:r>
              <a:rPr lang="en-AU" sz="2800" b="1" dirty="0"/>
              <a:t>Analysis</a:t>
            </a:r>
          </a:p>
          <a:p>
            <a:pPr algn="ctr"/>
            <a:r>
              <a:rPr lang="en-AU" dirty="0"/>
              <a:t>Creativity is the key to success in graphic design.</a:t>
            </a:r>
          </a:p>
          <a:p>
            <a:pPr algn="ctr"/>
            <a:endParaRPr lang="en-AU" dirty="0"/>
          </a:p>
          <a:p>
            <a:pPr algn="ctr"/>
            <a:r>
              <a:rPr lang="en-AU" dirty="0"/>
              <a:t>Education is the key principle to design</a:t>
            </a:r>
          </a:p>
          <a:p>
            <a:pPr algn="ctr"/>
            <a:endParaRPr lang="en-AU" dirty="0"/>
          </a:p>
          <a:p>
            <a:pPr algn="ctr"/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1787E85-D4C7-4C0C-8031-338E4EC0CC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/>
              <a:t>Events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3B374974-47C5-4304-8E47-1A0F4CF9E2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A2038590-C0B5-4D36-B240-A843CB5020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74DB0A0-FDCD-4031-89EC-0FE3123430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/>
              <a:t>Ads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94DF599-8BF9-46FF-B53E-28FB10B671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7A2B5EB7-224A-42A6-976B-136ECCCBD2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5AE53B6-5F64-42C5-9B47-7B7983759A1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AU" dirty="0"/>
              <a:t>Tools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0C3E4570-1436-4AD8-BFA5-EF31F9BE220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E2CBC98F-C758-4D1A-925C-1F001BB758C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E5ABE691-6459-405C-8AB3-EF210F989C7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AU" dirty="0"/>
              <a:t>Ideas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44D2798-FF36-449F-826D-F3093707805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12C73B5-7489-4146-BDE8-20695E59208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5084895-39EA-4693-8B1B-603AB6BDBA2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20649BAA-E6EF-43C7-BDA5-AB84CBB5985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2" name="Graphic 21" descr="Flip calendar">
            <a:extLst>
              <a:ext uri="{FF2B5EF4-FFF2-40B4-BE49-F238E27FC236}">
                <a16:creationId xmlns:a16="http://schemas.microsoft.com/office/drawing/2014/main" id="{5834C9DC-65AD-401C-A12E-6D18B9AD5A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8356" y="1446672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62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23</Words>
  <Application>Microsoft Office PowerPoint</Application>
  <PresentationFormat>Widescreen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GeosansLight</vt:lpstr>
      <vt:lpstr>Segoe UI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Yolande Eriksen</dc:creator>
  <cp:lastModifiedBy>Yolande Eriksen</cp:lastModifiedBy>
  <cp:revision>5</cp:revision>
  <dcterms:created xsi:type="dcterms:W3CDTF">2019-06-14T00:31:55Z</dcterms:created>
  <dcterms:modified xsi:type="dcterms:W3CDTF">2019-06-14T01:41:02Z</dcterms:modified>
</cp:coreProperties>
</file>