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62" r:id="rId4"/>
    <p:sldId id="278" r:id="rId5"/>
    <p:sldId id="258" r:id="rId6"/>
    <p:sldId id="279" r:id="rId7"/>
    <p:sldId id="276" r:id="rId8"/>
    <p:sldId id="277" r:id="rId9"/>
    <p:sldId id="275" r:id="rId10"/>
  </p:sldIdLst>
  <p:sldSz cx="6858000" cy="9906000" type="A4"/>
  <p:notesSz cx="6858000" cy="9144000"/>
  <p:defaultTextStyle>
    <a:defPPr>
      <a:defRPr lang="en-US"/>
    </a:defPPr>
    <a:lvl1pPr marL="0" algn="l" defTabSz="804565" rtl="0" eaLnBrk="1" latinLnBrk="0" hangingPunct="1">
      <a:defRPr sz="1584" kern="1200">
        <a:solidFill>
          <a:schemeClr val="tx1"/>
        </a:solidFill>
        <a:latin typeface="+mn-lt"/>
        <a:ea typeface="+mn-ea"/>
        <a:cs typeface="+mn-cs"/>
      </a:defRPr>
    </a:lvl1pPr>
    <a:lvl2pPr marL="402282" algn="l" defTabSz="804565" rtl="0" eaLnBrk="1" latinLnBrk="0" hangingPunct="1">
      <a:defRPr sz="1584" kern="1200">
        <a:solidFill>
          <a:schemeClr val="tx1"/>
        </a:solidFill>
        <a:latin typeface="+mn-lt"/>
        <a:ea typeface="+mn-ea"/>
        <a:cs typeface="+mn-cs"/>
      </a:defRPr>
    </a:lvl2pPr>
    <a:lvl3pPr marL="804565" algn="l" defTabSz="804565" rtl="0" eaLnBrk="1" latinLnBrk="0" hangingPunct="1">
      <a:defRPr sz="1584" kern="1200">
        <a:solidFill>
          <a:schemeClr val="tx1"/>
        </a:solidFill>
        <a:latin typeface="+mn-lt"/>
        <a:ea typeface="+mn-ea"/>
        <a:cs typeface="+mn-cs"/>
      </a:defRPr>
    </a:lvl3pPr>
    <a:lvl4pPr marL="1206848" algn="l" defTabSz="804565" rtl="0" eaLnBrk="1" latinLnBrk="0" hangingPunct="1">
      <a:defRPr sz="1584" kern="1200">
        <a:solidFill>
          <a:schemeClr val="tx1"/>
        </a:solidFill>
        <a:latin typeface="+mn-lt"/>
        <a:ea typeface="+mn-ea"/>
        <a:cs typeface="+mn-cs"/>
      </a:defRPr>
    </a:lvl4pPr>
    <a:lvl5pPr marL="1609131" algn="l" defTabSz="804565" rtl="0" eaLnBrk="1" latinLnBrk="0" hangingPunct="1">
      <a:defRPr sz="1584" kern="1200">
        <a:solidFill>
          <a:schemeClr val="tx1"/>
        </a:solidFill>
        <a:latin typeface="+mn-lt"/>
        <a:ea typeface="+mn-ea"/>
        <a:cs typeface="+mn-cs"/>
      </a:defRPr>
    </a:lvl5pPr>
    <a:lvl6pPr marL="2011413" algn="l" defTabSz="804565" rtl="0" eaLnBrk="1" latinLnBrk="0" hangingPunct="1">
      <a:defRPr sz="1584" kern="1200">
        <a:solidFill>
          <a:schemeClr val="tx1"/>
        </a:solidFill>
        <a:latin typeface="+mn-lt"/>
        <a:ea typeface="+mn-ea"/>
        <a:cs typeface="+mn-cs"/>
      </a:defRPr>
    </a:lvl6pPr>
    <a:lvl7pPr marL="2413695" algn="l" defTabSz="804565" rtl="0" eaLnBrk="1" latinLnBrk="0" hangingPunct="1">
      <a:defRPr sz="1584" kern="1200">
        <a:solidFill>
          <a:schemeClr val="tx1"/>
        </a:solidFill>
        <a:latin typeface="+mn-lt"/>
        <a:ea typeface="+mn-ea"/>
        <a:cs typeface="+mn-cs"/>
      </a:defRPr>
    </a:lvl7pPr>
    <a:lvl8pPr marL="2815978" algn="l" defTabSz="804565" rtl="0" eaLnBrk="1" latinLnBrk="0" hangingPunct="1">
      <a:defRPr sz="1584" kern="1200">
        <a:solidFill>
          <a:schemeClr val="tx1"/>
        </a:solidFill>
        <a:latin typeface="+mn-lt"/>
        <a:ea typeface="+mn-ea"/>
        <a:cs typeface="+mn-cs"/>
      </a:defRPr>
    </a:lvl8pPr>
    <a:lvl9pPr marL="3218261" algn="l" defTabSz="804565" rtl="0" eaLnBrk="1" latinLnBrk="0" hangingPunct="1">
      <a:defRPr sz="1584"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72" userDrawn="1">
          <p15:clr>
            <a:srgbClr val="A4A3A4"/>
          </p15:clr>
        </p15:guide>
        <p15:guide id="2"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3537" autoAdjust="0"/>
  </p:normalViewPr>
  <p:slideViewPr>
    <p:cSldViewPr snapToGrid="0">
      <p:cViewPr>
        <p:scale>
          <a:sx n="150" d="100"/>
          <a:sy n="150" d="100"/>
        </p:scale>
        <p:origin x="-450" y="192"/>
      </p:cViewPr>
      <p:guideLst>
        <p:guide orient="horz" pos="2372"/>
        <p:guide pos="2160"/>
      </p:guideLst>
    </p:cSldViewPr>
  </p:slideViewPr>
  <p:outlineViewPr>
    <p:cViewPr>
      <p:scale>
        <a:sx n="33" d="100"/>
        <a:sy n="33" d="100"/>
      </p:scale>
      <p:origin x="0" y="-5028"/>
    </p:cViewPr>
  </p:outlin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57524F-C344-4482-82F3-C31631A68852}"/>
              </a:ext>
            </a:extLst>
          </p:cNvPr>
          <p:cNvSpPr>
            <a:spLocks noGrp="1"/>
          </p:cNvSpPr>
          <p:nvPr>
            <p:ph type="ctrTitle"/>
          </p:nvPr>
        </p:nvSpPr>
        <p:spPr>
          <a:xfrm>
            <a:off x="857250" y="1621191"/>
            <a:ext cx="5143500" cy="3448756"/>
          </a:xfrm>
        </p:spPr>
        <p:txBody>
          <a:bodyPr anchor="b"/>
          <a:lstStyle>
            <a:lvl1pPr algn="ctr">
              <a:defRPr sz="2967"/>
            </a:lvl1pPr>
          </a:lstStyle>
          <a:p>
            <a:r>
              <a:rPr lang="en-US"/>
              <a:t>Click to edit Master title style</a:t>
            </a:r>
            <a:endParaRPr lang="en-AU"/>
          </a:p>
        </p:txBody>
      </p:sp>
      <p:sp>
        <p:nvSpPr>
          <p:cNvPr id="3" name="Subtitle 2">
            <a:extLst>
              <a:ext uri="{FF2B5EF4-FFF2-40B4-BE49-F238E27FC236}">
                <a16:creationId xmlns:a16="http://schemas.microsoft.com/office/drawing/2014/main" id="{D9F5D01B-117A-4EBE-9193-557747B85436}"/>
              </a:ext>
            </a:extLst>
          </p:cNvPr>
          <p:cNvSpPr>
            <a:spLocks noGrp="1"/>
          </p:cNvSpPr>
          <p:nvPr>
            <p:ph type="subTitle" idx="1"/>
          </p:nvPr>
        </p:nvSpPr>
        <p:spPr>
          <a:xfrm>
            <a:off x="857250" y="5202944"/>
            <a:ext cx="5143500" cy="2391656"/>
          </a:xfrm>
        </p:spPr>
        <p:txBody>
          <a:bodyPr/>
          <a:lstStyle>
            <a:lvl1pPr marL="0" indent="0" algn="ctr">
              <a:buNone/>
              <a:defRPr sz="1187"/>
            </a:lvl1pPr>
            <a:lvl2pPr marL="226090" indent="0" algn="ctr">
              <a:buNone/>
              <a:defRPr sz="989"/>
            </a:lvl2pPr>
            <a:lvl3pPr marL="452180" indent="0" algn="ctr">
              <a:buNone/>
              <a:defRPr sz="890"/>
            </a:lvl3pPr>
            <a:lvl4pPr marL="678270" indent="0" algn="ctr">
              <a:buNone/>
              <a:defRPr sz="791"/>
            </a:lvl4pPr>
            <a:lvl5pPr marL="904360" indent="0" algn="ctr">
              <a:buNone/>
              <a:defRPr sz="791"/>
            </a:lvl5pPr>
            <a:lvl6pPr marL="1130450" indent="0" algn="ctr">
              <a:buNone/>
              <a:defRPr sz="791"/>
            </a:lvl6pPr>
            <a:lvl7pPr marL="1356540" indent="0" algn="ctr">
              <a:buNone/>
              <a:defRPr sz="791"/>
            </a:lvl7pPr>
            <a:lvl8pPr marL="1582630" indent="0" algn="ctr">
              <a:buNone/>
              <a:defRPr sz="791"/>
            </a:lvl8pPr>
            <a:lvl9pPr marL="1808720" indent="0" algn="ctr">
              <a:buNone/>
              <a:defRPr sz="791"/>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3F1BAC46-8EEE-4CD7-85AE-7F998C5F31B4}"/>
              </a:ext>
            </a:extLst>
          </p:cNvPr>
          <p:cNvSpPr>
            <a:spLocks noGrp="1"/>
          </p:cNvSpPr>
          <p:nvPr>
            <p:ph type="dt" sz="half" idx="10"/>
          </p:nvPr>
        </p:nvSpPr>
        <p:spPr>
          <a:xfrm>
            <a:off x="471488" y="9181397"/>
            <a:ext cx="1543050" cy="527403"/>
          </a:xfrm>
          <a:prstGeom prst="rect">
            <a:avLst/>
          </a:prstGeom>
        </p:spPr>
        <p:txBody>
          <a:bodyPr/>
          <a:lstStyle/>
          <a:p>
            <a:fld id="{35258790-FFAD-44A9-830B-3D5CC7EE3D9C}" type="datetimeFigureOut">
              <a:rPr lang="en-AU" smtClean="0"/>
              <a:t>8/07/2019</a:t>
            </a:fld>
            <a:endParaRPr lang="en-AU"/>
          </a:p>
        </p:txBody>
      </p:sp>
      <p:sp>
        <p:nvSpPr>
          <p:cNvPr id="5" name="Footer Placeholder 4">
            <a:extLst>
              <a:ext uri="{FF2B5EF4-FFF2-40B4-BE49-F238E27FC236}">
                <a16:creationId xmlns:a16="http://schemas.microsoft.com/office/drawing/2014/main" id="{21B4BAC6-6360-4BF0-8CF5-9AB67EFAD371}"/>
              </a:ext>
            </a:extLst>
          </p:cNvPr>
          <p:cNvSpPr>
            <a:spLocks noGrp="1"/>
          </p:cNvSpPr>
          <p:nvPr>
            <p:ph type="ftr" sz="quarter" idx="11"/>
          </p:nvPr>
        </p:nvSpPr>
        <p:spPr>
          <a:xfrm>
            <a:off x="2271713" y="9181397"/>
            <a:ext cx="2314575" cy="527403"/>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E979FDE1-6670-4386-98C6-E00C32FA9E5B}"/>
              </a:ext>
            </a:extLst>
          </p:cNvPr>
          <p:cNvSpPr>
            <a:spLocks noGrp="1"/>
          </p:cNvSpPr>
          <p:nvPr>
            <p:ph type="sldNum" sz="quarter" idx="12"/>
          </p:nvPr>
        </p:nvSpPr>
        <p:spPr>
          <a:xfrm>
            <a:off x="4843463" y="9181397"/>
            <a:ext cx="1543050" cy="527403"/>
          </a:xfrm>
          <a:prstGeom prst="rect">
            <a:avLst/>
          </a:prstGeom>
        </p:spPr>
        <p:txBody>
          <a:bodyPr/>
          <a:lstStyle/>
          <a:p>
            <a:fld id="{AAEBE1D9-B35B-4D66-BC63-FC9C8C98668F}" type="slidenum">
              <a:rPr lang="en-AU" smtClean="0"/>
              <a:t>‹#›</a:t>
            </a:fld>
            <a:endParaRPr lang="en-AU"/>
          </a:p>
        </p:txBody>
      </p:sp>
    </p:spTree>
    <p:extLst>
      <p:ext uri="{BB962C8B-B14F-4D97-AF65-F5344CB8AC3E}">
        <p14:creationId xmlns:p14="http://schemas.microsoft.com/office/powerpoint/2010/main" val="16584310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7AB160-0B59-44DF-8297-ACCE0E5403AB}"/>
              </a:ext>
            </a:extLst>
          </p:cNvPr>
          <p:cNvSpPr>
            <a:spLocks noGrp="1"/>
          </p:cNvSpPr>
          <p:nvPr>
            <p:ph type="title"/>
          </p:nvPr>
        </p:nvSpPr>
        <p:spPr>
          <a:xfrm>
            <a:off x="472381" y="660400"/>
            <a:ext cx="2211884" cy="2311400"/>
          </a:xfrm>
        </p:spPr>
        <p:txBody>
          <a:bodyPr anchor="b"/>
          <a:lstStyle>
            <a:lvl1pPr>
              <a:defRPr sz="1583"/>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E571A8B3-F08B-4DEC-80CA-AE33BB473A7D}"/>
              </a:ext>
            </a:extLst>
          </p:cNvPr>
          <p:cNvSpPr>
            <a:spLocks noGrp="1"/>
          </p:cNvSpPr>
          <p:nvPr>
            <p:ph type="pic" idx="1"/>
          </p:nvPr>
        </p:nvSpPr>
        <p:spPr>
          <a:xfrm>
            <a:off x="2915543" y="1426283"/>
            <a:ext cx="3471863" cy="7039681"/>
          </a:xfrm>
        </p:spPr>
        <p:txBody>
          <a:bodyPr/>
          <a:lstStyle>
            <a:lvl1pPr marL="0" indent="0">
              <a:buNone/>
              <a:defRPr sz="1583"/>
            </a:lvl1pPr>
            <a:lvl2pPr marL="226090" indent="0">
              <a:buNone/>
              <a:defRPr sz="1385"/>
            </a:lvl2pPr>
            <a:lvl3pPr marL="452180" indent="0">
              <a:buNone/>
              <a:defRPr sz="1187"/>
            </a:lvl3pPr>
            <a:lvl4pPr marL="678270" indent="0">
              <a:buNone/>
              <a:defRPr sz="989"/>
            </a:lvl4pPr>
            <a:lvl5pPr marL="904360" indent="0">
              <a:buNone/>
              <a:defRPr sz="989"/>
            </a:lvl5pPr>
            <a:lvl6pPr marL="1130450" indent="0">
              <a:buNone/>
              <a:defRPr sz="989"/>
            </a:lvl6pPr>
            <a:lvl7pPr marL="1356540" indent="0">
              <a:buNone/>
              <a:defRPr sz="989"/>
            </a:lvl7pPr>
            <a:lvl8pPr marL="1582630" indent="0">
              <a:buNone/>
              <a:defRPr sz="989"/>
            </a:lvl8pPr>
            <a:lvl9pPr marL="1808720" indent="0">
              <a:buNone/>
              <a:defRPr sz="989"/>
            </a:lvl9pPr>
          </a:lstStyle>
          <a:p>
            <a:endParaRPr lang="en-AU"/>
          </a:p>
        </p:txBody>
      </p:sp>
      <p:sp>
        <p:nvSpPr>
          <p:cNvPr id="4" name="Text Placeholder 3">
            <a:extLst>
              <a:ext uri="{FF2B5EF4-FFF2-40B4-BE49-F238E27FC236}">
                <a16:creationId xmlns:a16="http://schemas.microsoft.com/office/drawing/2014/main" id="{D79BDC35-6498-4BA0-801F-F78D71D00D4F}"/>
              </a:ext>
            </a:extLst>
          </p:cNvPr>
          <p:cNvSpPr>
            <a:spLocks noGrp="1"/>
          </p:cNvSpPr>
          <p:nvPr>
            <p:ph type="body" sz="half" idx="2"/>
          </p:nvPr>
        </p:nvSpPr>
        <p:spPr>
          <a:xfrm>
            <a:off x="472381" y="2971800"/>
            <a:ext cx="2211884" cy="5505627"/>
          </a:xfrm>
        </p:spPr>
        <p:txBody>
          <a:bodyPr/>
          <a:lstStyle>
            <a:lvl1pPr marL="0" indent="0">
              <a:buNone/>
              <a:defRPr sz="791"/>
            </a:lvl1pPr>
            <a:lvl2pPr marL="226090" indent="0">
              <a:buNone/>
              <a:defRPr sz="692"/>
            </a:lvl2pPr>
            <a:lvl3pPr marL="452180" indent="0">
              <a:buNone/>
              <a:defRPr sz="593"/>
            </a:lvl3pPr>
            <a:lvl4pPr marL="678270" indent="0">
              <a:buNone/>
              <a:defRPr sz="494"/>
            </a:lvl4pPr>
            <a:lvl5pPr marL="904360" indent="0">
              <a:buNone/>
              <a:defRPr sz="494"/>
            </a:lvl5pPr>
            <a:lvl6pPr marL="1130450" indent="0">
              <a:buNone/>
              <a:defRPr sz="494"/>
            </a:lvl6pPr>
            <a:lvl7pPr marL="1356540" indent="0">
              <a:buNone/>
              <a:defRPr sz="494"/>
            </a:lvl7pPr>
            <a:lvl8pPr marL="1582630" indent="0">
              <a:buNone/>
              <a:defRPr sz="494"/>
            </a:lvl8pPr>
            <a:lvl9pPr marL="1808720" indent="0">
              <a:buNone/>
              <a:defRPr sz="494"/>
            </a:lvl9pPr>
          </a:lstStyle>
          <a:p>
            <a:pPr lvl="0"/>
            <a:r>
              <a:rPr lang="en-US"/>
              <a:t>Click to edit Master text styles</a:t>
            </a:r>
          </a:p>
        </p:txBody>
      </p:sp>
      <p:sp>
        <p:nvSpPr>
          <p:cNvPr id="5" name="Date Placeholder 4">
            <a:extLst>
              <a:ext uri="{FF2B5EF4-FFF2-40B4-BE49-F238E27FC236}">
                <a16:creationId xmlns:a16="http://schemas.microsoft.com/office/drawing/2014/main" id="{A88FCD97-FE33-4ADD-820F-B473E4802A4B}"/>
              </a:ext>
            </a:extLst>
          </p:cNvPr>
          <p:cNvSpPr>
            <a:spLocks noGrp="1"/>
          </p:cNvSpPr>
          <p:nvPr>
            <p:ph type="dt" sz="half" idx="10"/>
          </p:nvPr>
        </p:nvSpPr>
        <p:spPr>
          <a:xfrm>
            <a:off x="471488" y="9181397"/>
            <a:ext cx="1543050" cy="527403"/>
          </a:xfrm>
          <a:prstGeom prst="rect">
            <a:avLst/>
          </a:prstGeom>
        </p:spPr>
        <p:txBody>
          <a:bodyPr/>
          <a:lstStyle/>
          <a:p>
            <a:fld id="{35258790-FFAD-44A9-830B-3D5CC7EE3D9C}" type="datetimeFigureOut">
              <a:rPr lang="en-AU" smtClean="0"/>
              <a:t>8/07/2019</a:t>
            </a:fld>
            <a:endParaRPr lang="en-AU"/>
          </a:p>
        </p:txBody>
      </p:sp>
      <p:sp>
        <p:nvSpPr>
          <p:cNvPr id="6" name="Footer Placeholder 5">
            <a:extLst>
              <a:ext uri="{FF2B5EF4-FFF2-40B4-BE49-F238E27FC236}">
                <a16:creationId xmlns:a16="http://schemas.microsoft.com/office/drawing/2014/main" id="{7697CE10-A731-4445-961D-D066A0165061}"/>
              </a:ext>
            </a:extLst>
          </p:cNvPr>
          <p:cNvSpPr>
            <a:spLocks noGrp="1"/>
          </p:cNvSpPr>
          <p:nvPr>
            <p:ph type="ftr" sz="quarter" idx="11"/>
          </p:nvPr>
        </p:nvSpPr>
        <p:spPr>
          <a:xfrm>
            <a:off x="2271713" y="9181397"/>
            <a:ext cx="2314575" cy="527403"/>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76496D97-93A2-4489-ACAD-94F6B73ECFA4}"/>
              </a:ext>
            </a:extLst>
          </p:cNvPr>
          <p:cNvSpPr>
            <a:spLocks noGrp="1"/>
          </p:cNvSpPr>
          <p:nvPr>
            <p:ph type="sldNum" sz="quarter" idx="12"/>
          </p:nvPr>
        </p:nvSpPr>
        <p:spPr>
          <a:xfrm>
            <a:off x="4843463" y="9181397"/>
            <a:ext cx="1543050" cy="527403"/>
          </a:xfrm>
          <a:prstGeom prst="rect">
            <a:avLst/>
          </a:prstGeom>
        </p:spPr>
        <p:txBody>
          <a:bodyPr/>
          <a:lstStyle/>
          <a:p>
            <a:fld id="{AAEBE1D9-B35B-4D66-BC63-FC9C8C98668F}" type="slidenum">
              <a:rPr lang="en-AU" smtClean="0"/>
              <a:t>‹#›</a:t>
            </a:fld>
            <a:endParaRPr lang="en-AU"/>
          </a:p>
        </p:txBody>
      </p:sp>
    </p:spTree>
    <p:extLst>
      <p:ext uri="{BB962C8B-B14F-4D97-AF65-F5344CB8AC3E}">
        <p14:creationId xmlns:p14="http://schemas.microsoft.com/office/powerpoint/2010/main" val="4384322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A8C6B-6C52-468C-B890-2F4942A6A8C9}"/>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E6762E8A-273B-4249-8342-95B7771F2F2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CF7D3186-B433-4A0B-A167-35B0EDE3D872}"/>
              </a:ext>
            </a:extLst>
          </p:cNvPr>
          <p:cNvSpPr>
            <a:spLocks noGrp="1"/>
          </p:cNvSpPr>
          <p:nvPr>
            <p:ph type="dt" sz="half" idx="10"/>
          </p:nvPr>
        </p:nvSpPr>
        <p:spPr>
          <a:xfrm>
            <a:off x="471488" y="9181397"/>
            <a:ext cx="1543050" cy="527403"/>
          </a:xfrm>
          <a:prstGeom prst="rect">
            <a:avLst/>
          </a:prstGeom>
        </p:spPr>
        <p:txBody>
          <a:bodyPr/>
          <a:lstStyle/>
          <a:p>
            <a:fld id="{35258790-FFAD-44A9-830B-3D5CC7EE3D9C}" type="datetimeFigureOut">
              <a:rPr lang="en-AU" smtClean="0"/>
              <a:t>8/07/2019</a:t>
            </a:fld>
            <a:endParaRPr lang="en-AU"/>
          </a:p>
        </p:txBody>
      </p:sp>
      <p:sp>
        <p:nvSpPr>
          <p:cNvPr id="5" name="Footer Placeholder 4">
            <a:extLst>
              <a:ext uri="{FF2B5EF4-FFF2-40B4-BE49-F238E27FC236}">
                <a16:creationId xmlns:a16="http://schemas.microsoft.com/office/drawing/2014/main" id="{2B8780ED-2D75-4D5E-B8A0-64D942E723F8}"/>
              </a:ext>
            </a:extLst>
          </p:cNvPr>
          <p:cNvSpPr>
            <a:spLocks noGrp="1"/>
          </p:cNvSpPr>
          <p:nvPr>
            <p:ph type="ftr" sz="quarter" idx="11"/>
          </p:nvPr>
        </p:nvSpPr>
        <p:spPr>
          <a:xfrm>
            <a:off x="2271713" y="9181397"/>
            <a:ext cx="2314575" cy="527403"/>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82834E89-3109-4D03-AA80-49AA7D1DD4E2}"/>
              </a:ext>
            </a:extLst>
          </p:cNvPr>
          <p:cNvSpPr>
            <a:spLocks noGrp="1"/>
          </p:cNvSpPr>
          <p:nvPr>
            <p:ph type="sldNum" sz="quarter" idx="12"/>
          </p:nvPr>
        </p:nvSpPr>
        <p:spPr>
          <a:xfrm>
            <a:off x="4843463" y="9181397"/>
            <a:ext cx="1543050" cy="527403"/>
          </a:xfrm>
          <a:prstGeom prst="rect">
            <a:avLst/>
          </a:prstGeom>
        </p:spPr>
        <p:txBody>
          <a:bodyPr/>
          <a:lstStyle/>
          <a:p>
            <a:fld id="{AAEBE1D9-B35B-4D66-BC63-FC9C8C98668F}" type="slidenum">
              <a:rPr lang="en-AU" smtClean="0"/>
              <a:t>‹#›</a:t>
            </a:fld>
            <a:endParaRPr lang="en-AU"/>
          </a:p>
        </p:txBody>
      </p:sp>
    </p:spTree>
    <p:extLst>
      <p:ext uri="{BB962C8B-B14F-4D97-AF65-F5344CB8AC3E}">
        <p14:creationId xmlns:p14="http://schemas.microsoft.com/office/powerpoint/2010/main" val="4278247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944815C-4F5D-41FE-91D2-16A835A4B370}"/>
              </a:ext>
            </a:extLst>
          </p:cNvPr>
          <p:cNvSpPr>
            <a:spLocks noGrp="1"/>
          </p:cNvSpPr>
          <p:nvPr>
            <p:ph type="title" orient="vert"/>
          </p:nvPr>
        </p:nvSpPr>
        <p:spPr>
          <a:xfrm>
            <a:off x="4907757" y="527403"/>
            <a:ext cx="1478756" cy="8394877"/>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6CD5551B-617E-4E8A-8A69-E6BB73F95516}"/>
              </a:ext>
            </a:extLst>
          </p:cNvPr>
          <p:cNvSpPr>
            <a:spLocks noGrp="1"/>
          </p:cNvSpPr>
          <p:nvPr>
            <p:ph type="body" orient="vert" idx="1"/>
          </p:nvPr>
        </p:nvSpPr>
        <p:spPr>
          <a:xfrm>
            <a:off x="471488" y="527403"/>
            <a:ext cx="4350544" cy="839487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D9967AF-409B-4D2D-A3B7-C84BA1739A72}"/>
              </a:ext>
            </a:extLst>
          </p:cNvPr>
          <p:cNvSpPr>
            <a:spLocks noGrp="1"/>
          </p:cNvSpPr>
          <p:nvPr>
            <p:ph type="dt" sz="half" idx="10"/>
          </p:nvPr>
        </p:nvSpPr>
        <p:spPr>
          <a:xfrm>
            <a:off x="471488" y="9181397"/>
            <a:ext cx="1543050" cy="527403"/>
          </a:xfrm>
          <a:prstGeom prst="rect">
            <a:avLst/>
          </a:prstGeom>
        </p:spPr>
        <p:txBody>
          <a:bodyPr/>
          <a:lstStyle/>
          <a:p>
            <a:fld id="{35258790-FFAD-44A9-830B-3D5CC7EE3D9C}" type="datetimeFigureOut">
              <a:rPr lang="en-AU" smtClean="0"/>
              <a:t>8/07/2019</a:t>
            </a:fld>
            <a:endParaRPr lang="en-AU"/>
          </a:p>
        </p:txBody>
      </p:sp>
      <p:sp>
        <p:nvSpPr>
          <p:cNvPr id="5" name="Footer Placeholder 4">
            <a:extLst>
              <a:ext uri="{FF2B5EF4-FFF2-40B4-BE49-F238E27FC236}">
                <a16:creationId xmlns:a16="http://schemas.microsoft.com/office/drawing/2014/main" id="{EBE731FC-7DC7-4899-BA0B-DE215FC4047B}"/>
              </a:ext>
            </a:extLst>
          </p:cNvPr>
          <p:cNvSpPr>
            <a:spLocks noGrp="1"/>
          </p:cNvSpPr>
          <p:nvPr>
            <p:ph type="ftr" sz="quarter" idx="11"/>
          </p:nvPr>
        </p:nvSpPr>
        <p:spPr>
          <a:xfrm>
            <a:off x="2271713" y="9181397"/>
            <a:ext cx="2314575" cy="527403"/>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4854EE88-42FB-43C2-8148-1CCFC79BEBD5}"/>
              </a:ext>
            </a:extLst>
          </p:cNvPr>
          <p:cNvSpPr>
            <a:spLocks noGrp="1"/>
          </p:cNvSpPr>
          <p:nvPr>
            <p:ph type="sldNum" sz="quarter" idx="12"/>
          </p:nvPr>
        </p:nvSpPr>
        <p:spPr>
          <a:xfrm>
            <a:off x="4843463" y="9181397"/>
            <a:ext cx="1543050" cy="527403"/>
          </a:xfrm>
          <a:prstGeom prst="rect">
            <a:avLst/>
          </a:prstGeom>
        </p:spPr>
        <p:txBody>
          <a:bodyPr/>
          <a:lstStyle/>
          <a:p>
            <a:fld id="{AAEBE1D9-B35B-4D66-BC63-FC9C8C98668F}" type="slidenum">
              <a:rPr lang="en-AU" smtClean="0"/>
              <a:t>‹#›</a:t>
            </a:fld>
            <a:endParaRPr lang="en-AU"/>
          </a:p>
        </p:txBody>
      </p:sp>
    </p:spTree>
    <p:extLst>
      <p:ext uri="{BB962C8B-B14F-4D97-AF65-F5344CB8AC3E}">
        <p14:creationId xmlns:p14="http://schemas.microsoft.com/office/powerpoint/2010/main" val="12337516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385A41-49E5-4FF6-AF55-539484D5BE30}"/>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6CFC3DE7-A2FE-4481-B149-67E7E9E20A6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C6A13659-D3D0-42B2-8992-8616B2F8CDB4}"/>
              </a:ext>
            </a:extLst>
          </p:cNvPr>
          <p:cNvSpPr>
            <a:spLocks noGrp="1"/>
          </p:cNvSpPr>
          <p:nvPr>
            <p:ph type="dt" sz="half" idx="10"/>
          </p:nvPr>
        </p:nvSpPr>
        <p:spPr>
          <a:xfrm>
            <a:off x="471488" y="9181397"/>
            <a:ext cx="1543050" cy="527403"/>
          </a:xfrm>
          <a:prstGeom prst="rect">
            <a:avLst/>
          </a:prstGeom>
        </p:spPr>
        <p:txBody>
          <a:bodyPr/>
          <a:lstStyle/>
          <a:p>
            <a:fld id="{35258790-FFAD-44A9-830B-3D5CC7EE3D9C}" type="datetimeFigureOut">
              <a:rPr lang="en-AU" smtClean="0"/>
              <a:t>8/07/2019</a:t>
            </a:fld>
            <a:endParaRPr lang="en-AU"/>
          </a:p>
        </p:txBody>
      </p:sp>
      <p:sp>
        <p:nvSpPr>
          <p:cNvPr id="5" name="Footer Placeholder 4">
            <a:extLst>
              <a:ext uri="{FF2B5EF4-FFF2-40B4-BE49-F238E27FC236}">
                <a16:creationId xmlns:a16="http://schemas.microsoft.com/office/drawing/2014/main" id="{00FA5970-EED0-48B6-8E97-6A4B70F228FB}"/>
              </a:ext>
            </a:extLst>
          </p:cNvPr>
          <p:cNvSpPr>
            <a:spLocks noGrp="1"/>
          </p:cNvSpPr>
          <p:nvPr>
            <p:ph type="ftr" sz="quarter" idx="11"/>
          </p:nvPr>
        </p:nvSpPr>
        <p:spPr>
          <a:xfrm>
            <a:off x="2271713" y="9181397"/>
            <a:ext cx="2314575" cy="527403"/>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0AE0986B-1419-4891-AFEB-A410DA0C585D}"/>
              </a:ext>
            </a:extLst>
          </p:cNvPr>
          <p:cNvSpPr>
            <a:spLocks noGrp="1"/>
          </p:cNvSpPr>
          <p:nvPr>
            <p:ph type="sldNum" sz="quarter" idx="12"/>
          </p:nvPr>
        </p:nvSpPr>
        <p:spPr>
          <a:xfrm>
            <a:off x="4843463" y="9181397"/>
            <a:ext cx="1543050" cy="527403"/>
          </a:xfrm>
          <a:prstGeom prst="rect">
            <a:avLst/>
          </a:prstGeom>
        </p:spPr>
        <p:txBody>
          <a:bodyPr/>
          <a:lstStyle/>
          <a:p>
            <a:fld id="{AAEBE1D9-B35B-4D66-BC63-FC9C8C98668F}" type="slidenum">
              <a:rPr lang="en-AU" smtClean="0"/>
              <a:t>‹#›</a:t>
            </a:fld>
            <a:endParaRPr lang="en-AU"/>
          </a:p>
        </p:txBody>
      </p:sp>
    </p:spTree>
    <p:extLst>
      <p:ext uri="{BB962C8B-B14F-4D97-AF65-F5344CB8AC3E}">
        <p14:creationId xmlns:p14="http://schemas.microsoft.com/office/powerpoint/2010/main" val="20044423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FDAEC-021E-4C2C-90AD-EBE02B4133E1}"/>
              </a:ext>
            </a:extLst>
          </p:cNvPr>
          <p:cNvSpPr>
            <a:spLocks noGrp="1"/>
          </p:cNvSpPr>
          <p:nvPr>
            <p:ph type="title"/>
          </p:nvPr>
        </p:nvSpPr>
        <p:spPr>
          <a:xfrm>
            <a:off x="467917" y="2469624"/>
            <a:ext cx="5915025" cy="4120620"/>
          </a:xfrm>
        </p:spPr>
        <p:txBody>
          <a:bodyPr anchor="b"/>
          <a:lstStyle>
            <a:lvl1pPr>
              <a:defRPr sz="2967"/>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134B2C29-8A89-41B4-83A9-A186DCA94D80}"/>
              </a:ext>
            </a:extLst>
          </p:cNvPr>
          <p:cNvSpPr>
            <a:spLocks noGrp="1"/>
          </p:cNvSpPr>
          <p:nvPr>
            <p:ph type="body" idx="1"/>
          </p:nvPr>
        </p:nvSpPr>
        <p:spPr>
          <a:xfrm>
            <a:off x="467917" y="6629226"/>
            <a:ext cx="5915025" cy="2166937"/>
          </a:xfrm>
        </p:spPr>
        <p:txBody>
          <a:bodyPr/>
          <a:lstStyle>
            <a:lvl1pPr marL="0" indent="0">
              <a:buNone/>
              <a:defRPr sz="1187">
                <a:solidFill>
                  <a:schemeClr val="tx1">
                    <a:tint val="75000"/>
                  </a:schemeClr>
                </a:solidFill>
              </a:defRPr>
            </a:lvl1pPr>
            <a:lvl2pPr marL="226090" indent="0">
              <a:buNone/>
              <a:defRPr sz="989">
                <a:solidFill>
                  <a:schemeClr val="tx1">
                    <a:tint val="75000"/>
                  </a:schemeClr>
                </a:solidFill>
              </a:defRPr>
            </a:lvl2pPr>
            <a:lvl3pPr marL="452180" indent="0">
              <a:buNone/>
              <a:defRPr sz="890">
                <a:solidFill>
                  <a:schemeClr val="tx1">
                    <a:tint val="75000"/>
                  </a:schemeClr>
                </a:solidFill>
              </a:defRPr>
            </a:lvl3pPr>
            <a:lvl4pPr marL="678270" indent="0">
              <a:buNone/>
              <a:defRPr sz="791">
                <a:solidFill>
                  <a:schemeClr val="tx1">
                    <a:tint val="75000"/>
                  </a:schemeClr>
                </a:solidFill>
              </a:defRPr>
            </a:lvl4pPr>
            <a:lvl5pPr marL="904360" indent="0">
              <a:buNone/>
              <a:defRPr sz="791">
                <a:solidFill>
                  <a:schemeClr val="tx1">
                    <a:tint val="75000"/>
                  </a:schemeClr>
                </a:solidFill>
              </a:defRPr>
            </a:lvl5pPr>
            <a:lvl6pPr marL="1130450" indent="0">
              <a:buNone/>
              <a:defRPr sz="791">
                <a:solidFill>
                  <a:schemeClr val="tx1">
                    <a:tint val="75000"/>
                  </a:schemeClr>
                </a:solidFill>
              </a:defRPr>
            </a:lvl6pPr>
            <a:lvl7pPr marL="1356540" indent="0">
              <a:buNone/>
              <a:defRPr sz="791">
                <a:solidFill>
                  <a:schemeClr val="tx1">
                    <a:tint val="75000"/>
                  </a:schemeClr>
                </a:solidFill>
              </a:defRPr>
            </a:lvl7pPr>
            <a:lvl8pPr marL="1582630" indent="0">
              <a:buNone/>
              <a:defRPr sz="791">
                <a:solidFill>
                  <a:schemeClr val="tx1">
                    <a:tint val="75000"/>
                  </a:schemeClr>
                </a:solidFill>
              </a:defRPr>
            </a:lvl8pPr>
            <a:lvl9pPr marL="1808720" indent="0">
              <a:buNone/>
              <a:defRPr sz="791">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DB34323-3D3A-44E1-A6C8-C70AE0EB72D5}"/>
              </a:ext>
            </a:extLst>
          </p:cNvPr>
          <p:cNvSpPr>
            <a:spLocks noGrp="1"/>
          </p:cNvSpPr>
          <p:nvPr>
            <p:ph type="dt" sz="half" idx="10"/>
          </p:nvPr>
        </p:nvSpPr>
        <p:spPr>
          <a:xfrm>
            <a:off x="471488" y="9181397"/>
            <a:ext cx="1543050" cy="527403"/>
          </a:xfrm>
          <a:prstGeom prst="rect">
            <a:avLst/>
          </a:prstGeom>
        </p:spPr>
        <p:txBody>
          <a:bodyPr/>
          <a:lstStyle/>
          <a:p>
            <a:fld id="{35258790-FFAD-44A9-830B-3D5CC7EE3D9C}" type="datetimeFigureOut">
              <a:rPr lang="en-AU" smtClean="0"/>
              <a:t>8/07/2019</a:t>
            </a:fld>
            <a:endParaRPr lang="en-AU"/>
          </a:p>
        </p:txBody>
      </p:sp>
      <p:sp>
        <p:nvSpPr>
          <p:cNvPr id="5" name="Footer Placeholder 4">
            <a:extLst>
              <a:ext uri="{FF2B5EF4-FFF2-40B4-BE49-F238E27FC236}">
                <a16:creationId xmlns:a16="http://schemas.microsoft.com/office/drawing/2014/main" id="{B5F31746-5B43-4722-A999-76729758B855}"/>
              </a:ext>
            </a:extLst>
          </p:cNvPr>
          <p:cNvSpPr>
            <a:spLocks noGrp="1"/>
          </p:cNvSpPr>
          <p:nvPr>
            <p:ph type="ftr" sz="quarter" idx="11"/>
          </p:nvPr>
        </p:nvSpPr>
        <p:spPr>
          <a:xfrm>
            <a:off x="2271713" y="9181397"/>
            <a:ext cx="2314575" cy="527403"/>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31A99096-B89C-4F05-B7E8-83E0B2E70448}"/>
              </a:ext>
            </a:extLst>
          </p:cNvPr>
          <p:cNvSpPr>
            <a:spLocks noGrp="1"/>
          </p:cNvSpPr>
          <p:nvPr>
            <p:ph type="sldNum" sz="quarter" idx="12"/>
          </p:nvPr>
        </p:nvSpPr>
        <p:spPr>
          <a:xfrm>
            <a:off x="4843463" y="9181397"/>
            <a:ext cx="1543050" cy="527403"/>
          </a:xfrm>
          <a:prstGeom prst="rect">
            <a:avLst/>
          </a:prstGeom>
        </p:spPr>
        <p:txBody>
          <a:bodyPr/>
          <a:lstStyle/>
          <a:p>
            <a:fld id="{AAEBE1D9-B35B-4D66-BC63-FC9C8C98668F}" type="slidenum">
              <a:rPr lang="en-AU" smtClean="0"/>
              <a:t>‹#›</a:t>
            </a:fld>
            <a:endParaRPr lang="en-AU"/>
          </a:p>
        </p:txBody>
      </p:sp>
    </p:spTree>
    <p:extLst>
      <p:ext uri="{BB962C8B-B14F-4D97-AF65-F5344CB8AC3E}">
        <p14:creationId xmlns:p14="http://schemas.microsoft.com/office/powerpoint/2010/main" val="5954107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1E9F63-4EEB-486B-912B-B6C274C01DA4}"/>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64964104-4CC4-48AC-973B-40B14B0522D2}"/>
              </a:ext>
            </a:extLst>
          </p:cNvPr>
          <p:cNvSpPr>
            <a:spLocks noGrp="1"/>
          </p:cNvSpPr>
          <p:nvPr>
            <p:ph sz="half" idx="1"/>
          </p:nvPr>
        </p:nvSpPr>
        <p:spPr>
          <a:xfrm>
            <a:off x="471488" y="2637014"/>
            <a:ext cx="2914650" cy="62852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8FCDD9BB-304D-4F14-9F0A-2169B822DA68}"/>
              </a:ext>
            </a:extLst>
          </p:cNvPr>
          <p:cNvSpPr>
            <a:spLocks noGrp="1"/>
          </p:cNvSpPr>
          <p:nvPr>
            <p:ph sz="half" idx="2"/>
          </p:nvPr>
        </p:nvSpPr>
        <p:spPr>
          <a:xfrm>
            <a:off x="3471863" y="2637014"/>
            <a:ext cx="2914650" cy="62852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B6DA6654-8183-4C62-A01B-DC2079072852}"/>
              </a:ext>
            </a:extLst>
          </p:cNvPr>
          <p:cNvSpPr>
            <a:spLocks noGrp="1"/>
          </p:cNvSpPr>
          <p:nvPr>
            <p:ph type="dt" sz="half" idx="10"/>
          </p:nvPr>
        </p:nvSpPr>
        <p:spPr>
          <a:xfrm>
            <a:off x="471488" y="9181397"/>
            <a:ext cx="1543050" cy="527403"/>
          </a:xfrm>
          <a:prstGeom prst="rect">
            <a:avLst/>
          </a:prstGeom>
        </p:spPr>
        <p:txBody>
          <a:bodyPr/>
          <a:lstStyle/>
          <a:p>
            <a:fld id="{35258790-FFAD-44A9-830B-3D5CC7EE3D9C}" type="datetimeFigureOut">
              <a:rPr lang="en-AU" smtClean="0"/>
              <a:t>8/07/2019</a:t>
            </a:fld>
            <a:endParaRPr lang="en-AU"/>
          </a:p>
        </p:txBody>
      </p:sp>
      <p:sp>
        <p:nvSpPr>
          <p:cNvPr id="6" name="Footer Placeholder 5">
            <a:extLst>
              <a:ext uri="{FF2B5EF4-FFF2-40B4-BE49-F238E27FC236}">
                <a16:creationId xmlns:a16="http://schemas.microsoft.com/office/drawing/2014/main" id="{99E95C29-2D86-4545-B2FC-6657FDEE51E8}"/>
              </a:ext>
            </a:extLst>
          </p:cNvPr>
          <p:cNvSpPr>
            <a:spLocks noGrp="1"/>
          </p:cNvSpPr>
          <p:nvPr>
            <p:ph type="ftr" sz="quarter" idx="11"/>
          </p:nvPr>
        </p:nvSpPr>
        <p:spPr>
          <a:xfrm>
            <a:off x="2271713" y="9181397"/>
            <a:ext cx="2314575" cy="527403"/>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23BB7903-C3A9-4B23-86E5-7FB8E5546F5D}"/>
              </a:ext>
            </a:extLst>
          </p:cNvPr>
          <p:cNvSpPr>
            <a:spLocks noGrp="1"/>
          </p:cNvSpPr>
          <p:nvPr>
            <p:ph type="sldNum" sz="quarter" idx="12"/>
          </p:nvPr>
        </p:nvSpPr>
        <p:spPr>
          <a:xfrm>
            <a:off x="4843463" y="9181397"/>
            <a:ext cx="1543050" cy="527403"/>
          </a:xfrm>
          <a:prstGeom prst="rect">
            <a:avLst/>
          </a:prstGeom>
        </p:spPr>
        <p:txBody>
          <a:bodyPr/>
          <a:lstStyle/>
          <a:p>
            <a:fld id="{AAEBE1D9-B35B-4D66-BC63-FC9C8C98668F}" type="slidenum">
              <a:rPr lang="en-AU" smtClean="0"/>
              <a:t>‹#›</a:t>
            </a:fld>
            <a:endParaRPr lang="en-AU"/>
          </a:p>
        </p:txBody>
      </p:sp>
    </p:spTree>
    <p:extLst>
      <p:ext uri="{BB962C8B-B14F-4D97-AF65-F5344CB8AC3E}">
        <p14:creationId xmlns:p14="http://schemas.microsoft.com/office/powerpoint/2010/main" val="34210248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232369-CFA0-4CBA-8F75-B74635BB048A}"/>
              </a:ext>
            </a:extLst>
          </p:cNvPr>
          <p:cNvSpPr>
            <a:spLocks noGrp="1"/>
          </p:cNvSpPr>
          <p:nvPr>
            <p:ph type="title"/>
          </p:nvPr>
        </p:nvSpPr>
        <p:spPr>
          <a:xfrm>
            <a:off x="472381" y="527405"/>
            <a:ext cx="5915025" cy="1914702"/>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A103CB5C-1B73-4CA7-96A0-3A4E847465A9}"/>
              </a:ext>
            </a:extLst>
          </p:cNvPr>
          <p:cNvSpPr>
            <a:spLocks noGrp="1"/>
          </p:cNvSpPr>
          <p:nvPr>
            <p:ph type="body" idx="1"/>
          </p:nvPr>
        </p:nvSpPr>
        <p:spPr>
          <a:xfrm>
            <a:off x="472381" y="2428347"/>
            <a:ext cx="2901255" cy="1190095"/>
          </a:xfrm>
        </p:spPr>
        <p:txBody>
          <a:bodyPr anchor="b"/>
          <a:lstStyle>
            <a:lvl1pPr marL="0" indent="0">
              <a:buNone/>
              <a:defRPr sz="1187" b="1"/>
            </a:lvl1pPr>
            <a:lvl2pPr marL="226090" indent="0">
              <a:buNone/>
              <a:defRPr sz="989" b="1"/>
            </a:lvl2pPr>
            <a:lvl3pPr marL="452180" indent="0">
              <a:buNone/>
              <a:defRPr sz="890" b="1"/>
            </a:lvl3pPr>
            <a:lvl4pPr marL="678270" indent="0">
              <a:buNone/>
              <a:defRPr sz="791" b="1"/>
            </a:lvl4pPr>
            <a:lvl5pPr marL="904360" indent="0">
              <a:buNone/>
              <a:defRPr sz="791" b="1"/>
            </a:lvl5pPr>
            <a:lvl6pPr marL="1130450" indent="0">
              <a:buNone/>
              <a:defRPr sz="791" b="1"/>
            </a:lvl6pPr>
            <a:lvl7pPr marL="1356540" indent="0">
              <a:buNone/>
              <a:defRPr sz="791" b="1"/>
            </a:lvl7pPr>
            <a:lvl8pPr marL="1582630" indent="0">
              <a:buNone/>
              <a:defRPr sz="791" b="1"/>
            </a:lvl8pPr>
            <a:lvl9pPr marL="1808720" indent="0">
              <a:buNone/>
              <a:defRPr sz="791" b="1"/>
            </a:lvl9pPr>
          </a:lstStyle>
          <a:p>
            <a:pPr lvl="0"/>
            <a:r>
              <a:rPr lang="en-US"/>
              <a:t>Click to edit Master text styles</a:t>
            </a:r>
          </a:p>
        </p:txBody>
      </p:sp>
      <p:sp>
        <p:nvSpPr>
          <p:cNvPr id="4" name="Content Placeholder 3">
            <a:extLst>
              <a:ext uri="{FF2B5EF4-FFF2-40B4-BE49-F238E27FC236}">
                <a16:creationId xmlns:a16="http://schemas.microsoft.com/office/drawing/2014/main" id="{9A47ECFF-6CAC-419F-9771-658A531E1EE4}"/>
              </a:ext>
            </a:extLst>
          </p:cNvPr>
          <p:cNvSpPr>
            <a:spLocks noGrp="1"/>
          </p:cNvSpPr>
          <p:nvPr>
            <p:ph sz="half" idx="2"/>
          </p:nvPr>
        </p:nvSpPr>
        <p:spPr>
          <a:xfrm>
            <a:off x="472381" y="3618442"/>
            <a:ext cx="2901255" cy="53221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D10D18D0-89EE-4311-869E-ECC8B9DB3748}"/>
              </a:ext>
            </a:extLst>
          </p:cNvPr>
          <p:cNvSpPr>
            <a:spLocks noGrp="1"/>
          </p:cNvSpPr>
          <p:nvPr>
            <p:ph type="body" sz="quarter" idx="3"/>
          </p:nvPr>
        </p:nvSpPr>
        <p:spPr>
          <a:xfrm>
            <a:off x="3471863" y="2428347"/>
            <a:ext cx="2915543" cy="1190095"/>
          </a:xfrm>
        </p:spPr>
        <p:txBody>
          <a:bodyPr anchor="b"/>
          <a:lstStyle>
            <a:lvl1pPr marL="0" indent="0">
              <a:buNone/>
              <a:defRPr sz="1187" b="1"/>
            </a:lvl1pPr>
            <a:lvl2pPr marL="226090" indent="0">
              <a:buNone/>
              <a:defRPr sz="989" b="1"/>
            </a:lvl2pPr>
            <a:lvl3pPr marL="452180" indent="0">
              <a:buNone/>
              <a:defRPr sz="890" b="1"/>
            </a:lvl3pPr>
            <a:lvl4pPr marL="678270" indent="0">
              <a:buNone/>
              <a:defRPr sz="791" b="1"/>
            </a:lvl4pPr>
            <a:lvl5pPr marL="904360" indent="0">
              <a:buNone/>
              <a:defRPr sz="791" b="1"/>
            </a:lvl5pPr>
            <a:lvl6pPr marL="1130450" indent="0">
              <a:buNone/>
              <a:defRPr sz="791" b="1"/>
            </a:lvl6pPr>
            <a:lvl7pPr marL="1356540" indent="0">
              <a:buNone/>
              <a:defRPr sz="791" b="1"/>
            </a:lvl7pPr>
            <a:lvl8pPr marL="1582630" indent="0">
              <a:buNone/>
              <a:defRPr sz="791" b="1"/>
            </a:lvl8pPr>
            <a:lvl9pPr marL="1808720" indent="0">
              <a:buNone/>
              <a:defRPr sz="791" b="1"/>
            </a:lvl9pPr>
          </a:lstStyle>
          <a:p>
            <a:pPr lvl="0"/>
            <a:r>
              <a:rPr lang="en-US"/>
              <a:t>Click to edit Master text styles</a:t>
            </a:r>
          </a:p>
        </p:txBody>
      </p:sp>
      <p:sp>
        <p:nvSpPr>
          <p:cNvPr id="6" name="Content Placeholder 5">
            <a:extLst>
              <a:ext uri="{FF2B5EF4-FFF2-40B4-BE49-F238E27FC236}">
                <a16:creationId xmlns:a16="http://schemas.microsoft.com/office/drawing/2014/main" id="{CFF0273F-8E5C-4C7E-950B-D20B1E401D43}"/>
              </a:ext>
            </a:extLst>
          </p:cNvPr>
          <p:cNvSpPr>
            <a:spLocks noGrp="1"/>
          </p:cNvSpPr>
          <p:nvPr>
            <p:ph sz="quarter" idx="4"/>
          </p:nvPr>
        </p:nvSpPr>
        <p:spPr>
          <a:xfrm>
            <a:off x="3471863" y="3618442"/>
            <a:ext cx="2915543" cy="53221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FE35564F-B0D5-40AA-A05C-73D6411A3FE4}"/>
              </a:ext>
            </a:extLst>
          </p:cNvPr>
          <p:cNvSpPr>
            <a:spLocks noGrp="1"/>
          </p:cNvSpPr>
          <p:nvPr>
            <p:ph type="dt" sz="half" idx="10"/>
          </p:nvPr>
        </p:nvSpPr>
        <p:spPr>
          <a:xfrm>
            <a:off x="471488" y="9181397"/>
            <a:ext cx="1543050" cy="527403"/>
          </a:xfrm>
          <a:prstGeom prst="rect">
            <a:avLst/>
          </a:prstGeom>
        </p:spPr>
        <p:txBody>
          <a:bodyPr/>
          <a:lstStyle/>
          <a:p>
            <a:fld id="{35258790-FFAD-44A9-830B-3D5CC7EE3D9C}" type="datetimeFigureOut">
              <a:rPr lang="en-AU" smtClean="0"/>
              <a:t>8/07/2019</a:t>
            </a:fld>
            <a:endParaRPr lang="en-AU"/>
          </a:p>
        </p:txBody>
      </p:sp>
      <p:sp>
        <p:nvSpPr>
          <p:cNvPr id="8" name="Footer Placeholder 7">
            <a:extLst>
              <a:ext uri="{FF2B5EF4-FFF2-40B4-BE49-F238E27FC236}">
                <a16:creationId xmlns:a16="http://schemas.microsoft.com/office/drawing/2014/main" id="{7D1D26D4-58F1-4010-BD88-7315E055D69F}"/>
              </a:ext>
            </a:extLst>
          </p:cNvPr>
          <p:cNvSpPr>
            <a:spLocks noGrp="1"/>
          </p:cNvSpPr>
          <p:nvPr>
            <p:ph type="ftr" sz="quarter" idx="11"/>
          </p:nvPr>
        </p:nvSpPr>
        <p:spPr>
          <a:xfrm>
            <a:off x="2271713" y="9181397"/>
            <a:ext cx="2314575" cy="527403"/>
          </a:xfrm>
          <a:prstGeom prst="rect">
            <a:avLst/>
          </a:prstGeom>
        </p:spPr>
        <p:txBody>
          <a:bodyPr/>
          <a:lstStyle/>
          <a:p>
            <a:endParaRPr lang="en-AU"/>
          </a:p>
        </p:txBody>
      </p:sp>
      <p:sp>
        <p:nvSpPr>
          <p:cNvPr id="9" name="Slide Number Placeholder 8">
            <a:extLst>
              <a:ext uri="{FF2B5EF4-FFF2-40B4-BE49-F238E27FC236}">
                <a16:creationId xmlns:a16="http://schemas.microsoft.com/office/drawing/2014/main" id="{704A4113-ACBD-4D05-958E-D76B0788C62D}"/>
              </a:ext>
            </a:extLst>
          </p:cNvPr>
          <p:cNvSpPr>
            <a:spLocks noGrp="1"/>
          </p:cNvSpPr>
          <p:nvPr>
            <p:ph type="sldNum" sz="quarter" idx="12"/>
          </p:nvPr>
        </p:nvSpPr>
        <p:spPr>
          <a:xfrm>
            <a:off x="4843463" y="9181397"/>
            <a:ext cx="1543050" cy="527403"/>
          </a:xfrm>
          <a:prstGeom prst="rect">
            <a:avLst/>
          </a:prstGeom>
        </p:spPr>
        <p:txBody>
          <a:bodyPr/>
          <a:lstStyle/>
          <a:p>
            <a:fld id="{AAEBE1D9-B35B-4D66-BC63-FC9C8C98668F}" type="slidenum">
              <a:rPr lang="en-AU" smtClean="0"/>
              <a:t>‹#›</a:t>
            </a:fld>
            <a:endParaRPr lang="en-AU"/>
          </a:p>
        </p:txBody>
      </p:sp>
    </p:spTree>
    <p:extLst>
      <p:ext uri="{BB962C8B-B14F-4D97-AF65-F5344CB8AC3E}">
        <p14:creationId xmlns:p14="http://schemas.microsoft.com/office/powerpoint/2010/main" val="28738795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A00FD2-61AE-4E20-8C90-ED92632B2A5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C9DE827D-D692-4A08-A28D-E184842927E4}"/>
              </a:ext>
            </a:extLst>
          </p:cNvPr>
          <p:cNvSpPr>
            <a:spLocks noGrp="1"/>
          </p:cNvSpPr>
          <p:nvPr>
            <p:ph type="dt" sz="half" idx="10"/>
          </p:nvPr>
        </p:nvSpPr>
        <p:spPr>
          <a:xfrm>
            <a:off x="471488" y="9181397"/>
            <a:ext cx="1543050" cy="527403"/>
          </a:xfrm>
          <a:prstGeom prst="rect">
            <a:avLst/>
          </a:prstGeom>
        </p:spPr>
        <p:txBody>
          <a:bodyPr/>
          <a:lstStyle/>
          <a:p>
            <a:fld id="{35258790-FFAD-44A9-830B-3D5CC7EE3D9C}" type="datetimeFigureOut">
              <a:rPr lang="en-AU" smtClean="0"/>
              <a:t>8/07/2019</a:t>
            </a:fld>
            <a:endParaRPr lang="en-AU"/>
          </a:p>
        </p:txBody>
      </p:sp>
      <p:sp>
        <p:nvSpPr>
          <p:cNvPr id="4" name="Footer Placeholder 3">
            <a:extLst>
              <a:ext uri="{FF2B5EF4-FFF2-40B4-BE49-F238E27FC236}">
                <a16:creationId xmlns:a16="http://schemas.microsoft.com/office/drawing/2014/main" id="{B1472001-F123-483D-8F49-FE03ABD81AD9}"/>
              </a:ext>
            </a:extLst>
          </p:cNvPr>
          <p:cNvSpPr>
            <a:spLocks noGrp="1"/>
          </p:cNvSpPr>
          <p:nvPr>
            <p:ph type="ftr" sz="quarter" idx="11"/>
          </p:nvPr>
        </p:nvSpPr>
        <p:spPr>
          <a:xfrm>
            <a:off x="2271713" y="9181397"/>
            <a:ext cx="2314575" cy="527403"/>
          </a:xfrm>
          <a:prstGeom prst="rect">
            <a:avLst/>
          </a:prstGeom>
        </p:spPr>
        <p:txBody>
          <a:bodyPr/>
          <a:lstStyle/>
          <a:p>
            <a:endParaRPr lang="en-AU"/>
          </a:p>
        </p:txBody>
      </p:sp>
      <p:sp>
        <p:nvSpPr>
          <p:cNvPr id="5" name="Slide Number Placeholder 4">
            <a:extLst>
              <a:ext uri="{FF2B5EF4-FFF2-40B4-BE49-F238E27FC236}">
                <a16:creationId xmlns:a16="http://schemas.microsoft.com/office/drawing/2014/main" id="{846B86D3-417F-49CF-8A04-89B3866AE58D}"/>
              </a:ext>
            </a:extLst>
          </p:cNvPr>
          <p:cNvSpPr>
            <a:spLocks noGrp="1"/>
          </p:cNvSpPr>
          <p:nvPr>
            <p:ph type="sldNum" sz="quarter" idx="12"/>
          </p:nvPr>
        </p:nvSpPr>
        <p:spPr>
          <a:xfrm>
            <a:off x="4843463" y="9181397"/>
            <a:ext cx="1543050" cy="527403"/>
          </a:xfrm>
          <a:prstGeom prst="rect">
            <a:avLst/>
          </a:prstGeom>
        </p:spPr>
        <p:txBody>
          <a:bodyPr/>
          <a:lstStyle/>
          <a:p>
            <a:fld id="{AAEBE1D9-B35B-4D66-BC63-FC9C8C98668F}" type="slidenum">
              <a:rPr lang="en-AU" smtClean="0"/>
              <a:t>‹#›</a:t>
            </a:fld>
            <a:endParaRPr lang="en-AU"/>
          </a:p>
        </p:txBody>
      </p:sp>
    </p:spTree>
    <p:extLst>
      <p:ext uri="{BB962C8B-B14F-4D97-AF65-F5344CB8AC3E}">
        <p14:creationId xmlns:p14="http://schemas.microsoft.com/office/powerpoint/2010/main" val="27297172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A00FD2-61AE-4E20-8C90-ED92632B2A59}"/>
              </a:ext>
            </a:extLst>
          </p:cNvPr>
          <p:cNvSpPr>
            <a:spLocks noGrp="1"/>
          </p:cNvSpPr>
          <p:nvPr>
            <p:ph type="title"/>
          </p:nvPr>
        </p:nvSpPr>
        <p:spPr/>
        <p:txBody>
          <a:bodyPr/>
          <a:lstStyle/>
          <a:p>
            <a:r>
              <a:rPr lang="en-US"/>
              <a:t>Click to edit Master title style</a:t>
            </a:r>
            <a:endParaRPr lang="en-AU"/>
          </a:p>
        </p:txBody>
      </p:sp>
      <p:sp>
        <p:nvSpPr>
          <p:cNvPr id="6" name="TextBox 5">
            <a:extLst>
              <a:ext uri="{FF2B5EF4-FFF2-40B4-BE49-F238E27FC236}">
                <a16:creationId xmlns:a16="http://schemas.microsoft.com/office/drawing/2014/main" id="{8FD6E7D1-C3A5-4EE2-A0D0-563B98476239}"/>
              </a:ext>
            </a:extLst>
          </p:cNvPr>
          <p:cNvSpPr txBox="1"/>
          <p:nvPr userDrawn="1"/>
        </p:nvSpPr>
        <p:spPr>
          <a:xfrm>
            <a:off x="5214796" y="9557296"/>
            <a:ext cx="1410252" cy="188193"/>
          </a:xfrm>
          <a:prstGeom prst="rect">
            <a:avLst/>
          </a:prstGeom>
          <a:noFill/>
        </p:spPr>
        <p:txBody>
          <a:bodyPr wrap="square" rtlCol="0">
            <a:spAutoFit/>
          </a:bodyPr>
          <a:lstStyle/>
          <a:p>
            <a:pPr algn="r"/>
            <a:r>
              <a:rPr lang="en-AU" sz="623" dirty="0">
                <a:solidFill>
                  <a:schemeClr val="bg1"/>
                </a:solidFill>
              </a:rPr>
              <a:t>Corporate Training Solutions Australia </a:t>
            </a:r>
          </a:p>
        </p:txBody>
      </p:sp>
    </p:spTree>
    <p:extLst>
      <p:ext uri="{BB962C8B-B14F-4D97-AF65-F5344CB8AC3E}">
        <p14:creationId xmlns:p14="http://schemas.microsoft.com/office/powerpoint/2010/main" val="34324821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_NO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58300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6B95E2-9331-4A33-935A-6832CED17F0C}"/>
              </a:ext>
            </a:extLst>
          </p:cNvPr>
          <p:cNvSpPr>
            <a:spLocks noGrp="1"/>
          </p:cNvSpPr>
          <p:nvPr>
            <p:ph type="title"/>
          </p:nvPr>
        </p:nvSpPr>
        <p:spPr>
          <a:xfrm>
            <a:off x="472381" y="660400"/>
            <a:ext cx="2211884" cy="2311400"/>
          </a:xfrm>
        </p:spPr>
        <p:txBody>
          <a:bodyPr anchor="b"/>
          <a:lstStyle>
            <a:lvl1pPr>
              <a:defRPr sz="1583"/>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EC3D2EA0-7F15-4373-867C-F7041DD0D9FD}"/>
              </a:ext>
            </a:extLst>
          </p:cNvPr>
          <p:cNvSpPr>
            <a:spLocks noGrp="1"/>
          </p:cNvSpPr>
          <p:nvPr>
            <p:ph idx="1"/>
          </p:nvPr>
        </p:nvSpPr>
        <p:spPr>
          <a:xfrm>
            <a:off x="2915543" y="1426283"/>
            <a:ext cx="3471863" cy="7039681"/>
          </a:xfrm>
        </p:spPr>
        <p:txBody>
          <a:bodyPr/>
          <a:lstStyle>
            <a:lvl1pPr>
              <a:defRPr sz="1583"/>
            </a:lvl1pPr>
            <a:lvl2pPr>
              <a:defRPr sz="1385"/>
            </a:lvl2pPr>
            <a:lvl3pPr>
              <a:defRPr sz="1187"/>
            </a:lvl3pPr>
            <a:lvl4pPr>
              <a:defRPr sz="989"/>
            </a:lvl4pPr>
            <a:lvl5pPr>
              <a:defRPr sz="989"/>
            </a:lvl5pPr>
            <a:lvl6pPr>
              <a:defRPr sz="989"/>
            </a:lvl6pPr>
            <a:lvl7pPr>
              <a:defRPr sz="989"/>
            </a:lvl7pPr>
            <a:lvl8pPr>
              <a:defRPr sz="989"/>
            </a:lvl8pPr>
            <a:lvl9pPr>
              <a:defRPr sz="98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97869CF1-90AB-4141-ADD4-C73B1124FA9D}"/>
              </a:ext>
            </a:extLst>
          </p:cNvPr>
          <p:cNvSpPr>
            <a:spLocks noGrp="1"/>
          </p:cNvSpPr>
          <p:nvPr>
            <p:ph type="body" sz="half" idx="2"/>
          </p:nvPr>
        </p:nvSpPr>
        <p:spPr>
          <a:xfrm>
            <a:off x="472381" y="2971800"/>
            <a:ext cx="2211884" cy="5505627"/>
          </a:xfrm>
        </p:spPr>
        <p:txBody>
          <a:bodyPr/>
          <a:lstStyle>
            <a:lvl1pPr marL="0" indent="0">
              <a:buNone/>
              <a:defRPr sz="791"/>
            </a:lvl1pPr>
            <a:lvl2pPr marL="226090" indent="0">
              <a:buNone/>
              <a:defRPr sz="692"/>
            </a:lvl2pPr>
            <a:lvl3pPr marL="452180" indent="0">
              <a:buNone/>
              <a:defRPr sz="593"/>
            </a:lvl3pPr>
            <a:lvl4pPr marL="678270" indent="0">
              <a:buNone/>
              <a:defRPr sz="494"/>
            </a:lvl4pPr>
            <a:lvl5pPr marL="904360" indent="0">
              <a:buNone/>
              <a:defRPr sz="494"/>
            </a:lvl5pPr>
            <a:lvl6pPr marL="1130450" indent="0">
              <a:buNone/>
              <a:defRPr sz="494"/>
            </a:lvl6pPr>
            <a:lvl7pPr marL="1356540" indent="0">
              <a:buNone/>
              <a:defRPr sz="494"/>
            </a:lvl7pPr>
            <a:lvl8pPr marL="1582630" indent="0">
              <a:buNone/>
              <a:defRPr sz="494"/>
            </a:lvl8pPr>
            <a:lvl9pPr marL="1808720" indent="0">
              <a:buNone/>
              <a:defRPr sz="494"/>
            </a:lvl9pPr>
          </a:lstStyle>
          <a:p>
            <a:pPr lvl="0"/>
            <a:r>
              <a:rPr lang="en-US"/>
              <a:t>Click to edit Master text styles</a:t>
            </a:r>
          </a:p>
        </p:txBody>
      </p:sp>
      <p:sp>
        <p:nvSpPr>
          <p:cNvPr id="5" name="Date Placeholder 4">
            <a:extLst>
              <a:ext uri="{FF2B5EF4-FFF2-40B4-BE49-F238E27FC236}">
                <a16:creationId xmlns:a16="http://schemas.microsoft.com/office/drawing/2014/main" id="{22224128-F66B-4259-AAEF-7592FB035F08}"/>
              </a:ext>
            </a:extLst>
          </p:cNvPr>
          <p:cNvSpPr>
            <a:spLocks noGrp="1"/>
          </p:cNvSpPr>
          <p:nvPr>
            <p:ph type="dt" sz="half" idx="10"/>
          </p:nvPr>
        </p:nvSpPr>
        <p:spPr>
          <a:xfrm>
            <a:off x="471488" y="9181397"/>
            <a:ext cx="1543050" cy="527403"/>
          </a:xfrm>
          <a:prstGeom prst="rect">
            <a:avLst/>
          </a:prstGeom>
        </p:spPr>
        <p:txBody>
          <a:bodyPr/>
          <a:lstStyle/>
          <a:p>
            <a:fld id="{35258790-FFAD-44A9-830B-3D5CC7EE3D9C}" type="datetimeFigureOut">
              <a:rPr lang="en-AU" smtClean="0"/>
              <a:t>8/07/2019</a:t>
            </a:fld>
            <a:endParaRPr lang="en-AU"/>
          </a:p>
        </p:txBody>
      </p:sp>
      <p:sp>
        <p:nvSpPr>
          <p:cNvPr id="6" name="Footer Placeholder 5">
            <a:extLst>
              <a:ext uri="{FF2B5EF4-FFF2-40B4-BE49-F238E27FC236}">
                <a16:creationId xmlns:a16="http://schemas.microsoft.com/office/drawing/2014/main" id="{2D21B091-831E-49E9-8E3C-20F06A26F0AF}"/>
              </a:ext>
            </a:extLst>
          </p:cNvPr>
          <p:cNvSpPr>
            <a:spLocks noGrp="1"/>
          </p:cNvSpPr>
          <p:nvPr>
            <p:ph type="ftr" sz="quarter" idx="11"/>
          </p:nvPr>
        </p:nvSpPr>
        <p:spPr>
          <a:xfrm>
            <a:off x="2271713" y="9181397"/>
            <a:ext cx="2314575" cy="527403"/>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B3A031C5-6B09-4AD8-A97E-B32FD8F1322D}"/>
              </a:ext>
            </a:extLst>
          </p:cNvPr>
          <p:cNvSpPr>
            <a:spLocks noGrp="1"/>
          </p:cNvSpPr>
          <p:nvPr>
            <p:ph type="sldNum" sz="quarter" idx="12"/>
          </p:nvPr>
        </p:nvSpPr>
        <p:spPr>
          <a:xfrm>
            <a:off x="4843463" y="9181397"/>
            <a:ext cx="1543050" cy="527403"/>
          </a:xfrm>
          <a:prstGeom prst="rect">
            <a:avLst/>
          </a:prstGeom>
        </p:spPr>
        <p:txBody>
          <a:bodyPr/>
          <a:lstStyle/>
          <a:p>
            <a:fld id="{AAEBE1D9-B35B-4D66-BC63-FC9C8C98668F}" type="slidenum">
              <a:rPr lang="en-AU" smtClean="0"/>
              <a:t>‹#›</a:t>
            </a:fld>
            <a:endParaRPr lang="en-AU"/>
          </a:p>
        </p:txBody>
      </p:sp>
    </p:spTree>
    <p:extLst>
      <p:ext uri="{BB962C8B-B14F-4D97-AF65-F5344CB8AC3E}">
        <p14:creationId xmlns:p14="http://schemas.microsoft.com/office/powerpoint/2010/main" val="42320628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9" name="Isosceles Triangle 18">
            <a:extLst>
              <a:ext uri="{FF2B5EF4-FFF2-40B4-BE49-F238E27FC236}">
                <a16:creationId xmlns:a16="http://schemas.microsoft.com/office/drawing/2014/main" id="{D62B49C8-4EE5-47DF-B429-15F5846B36D2}"/>
              </a:ext>
            </a:extLst>
          </p:cNvPr>
          <p:cNvSpPr/>
          <p:nvPr userDrawn="1"/>
        </p:nvSpPr>
        <p:spPr>
          <a:xfrm rot="1669492">
            <a:off x="5063804" y="368131"/>
            <a:ext cx="327361" cy="374740"/>
          </a:xfrm>
          <a:prstGeom prst="triangle">
            <a:avLst/>
          </a:prstGeom>
          <a:gradFill flip="none" rotWithShape="1">
            <a:gsLst>
              <a:gs pos="30000">
                <a:schemeClr val="bg2">
                  <a:lumMod val="25000"/>
                  <a:shade val="30000"/>
                  <a:satMod val="115000"/>
                </a:schemeClr>
              </a:gs>
              <a:gs pos="100000">
                <a:schemeClr val="bg2">
                  <a:lumMod val="25000"/>
                  <a:shade val="67500"/>
                  <a:satMod val="115000"/>
                </a:schemeClr>
              </a:gs>
              <a:gs pos="68000">
                <a:schemeClr val="bg2">
                  <a:lumMod val="25000"/>
                  <a:shade val="100000"/>
                  <a:satMod val="115000"/>
                </a:schemeClr>
              </a:gs>
            </a:gsLst>
            <a:lin ang="4800000" scaled="0"/>
            <a:tileRect/>
          </a:gradFill>
          <a:ln>
            <a:noFill/>
          </a:ln>
          <a:effectLst>
            <a:outerShdw blurRad="50800" dir="13500000" sx="123000" sy="1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Text Placeholder 2">
            <a:extLst>
              <a:ext uri="{FF2B5EF4-FFF2-40B4-BE49-F238E27FC236}">
                <a16:creationId xmlns:a16="http://schemas.microsoft.com/office/drawing/2014/main" id="{16CDDD5D-3543-49E9-A3BA-764388EACAEA}"/>
              </a:ext>
            </a:extLst>
          </p:cNvPr>
          <p:cNvSpPr>
            <a:spLocks noGrp="1"/>
          </p:cNvSpPr>
          <p:nvPr>
            <p:ph type="body" idx="1"/>
          </p:nvPr>
        </p:nvSpPr>
        <p:spPr>
          <a:xfrm>
            <a:off x="206837" y="1117692"/>
            <a:ext cx="6480889" cy="780458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7" name="Rectangle 6">
            <a:extLst>
              <a:ext uri="{FF2B5EF4-FFF2-40B4-BE49-F238E27FC236}">
                <a16:creationId xmlns:a16="http://schemas.microsoft.com/office/drawing/2014/main" id="{EAB7C43B-B61B-4CB9-A551-8F62F643BF42}"/>
              </a:ext>
            </a:extLst>
          </p:cNvPr>
          <p:cNvSpPr/>
          <p:nvPr userDrawn="1"/>
        </p:nvSpPr>
        <p:spPr>
          <a:xfrm>
            <a:off x="0" y="9537905"/>
            <a:ext cx="6858000" cy="368095"/>
          </a:xfrm>
          <a:prstGeom prst="rect">
            <a:avLst/>
          </a:prstGeom>
          <a:solidFill>
            <a:srgbClr val="0070C0"/>
          </a:solidFill>
          <a:ln>
            <a:noFill/>
          </a:ln>
        </p:spPr>
        <p:style>
          <a:lnRef idx="2">
            <a:schemeClr val="accent5">
              <a:shade val="50000"/>
            </a:schemeClr>
          </a:lnRef>
          <a:fillRef idx="1">
            <a:schemeClr val="accent5"/>
          </a:fillRef>
          <a:effectRef idx="0">
            <a:schemeClr val="accent5"/>
          </a:effectRef>
          <a:fontRef idx="minor">
            <a:schemeClr val="lt1"/>
          </a:fontRef>
        </p:style>
        <p:txBody>
          <a:bodyPr rot="0" spcFirstLastPara="0" vertOverflow="overflow" horzOverflow="overflow" vert="horz" wrap="square" lIns="63305" tIns="31652" rIns="63305" bIns="31652" numCol="1" spcCol="0" rtlCol="0" fromWordArt="0" anchor="ctr" anchorCtr="0" forceAA="0" compatLnSpc="1">
            <a:prstTxWarp prst="textNoShape">
              <a:avLst/>
            </a:prstTxWarp>
            <a:noAutofit/>
          </a:bodyPr>
          <a:lstStyle/>
          <a:p>
            <a:pPr algn="ctr"/>
            <a:endParaRPr lang="en-AU" sz="1097"/>
          </a:p>
        </p:txBody>
      </p:sp>
      <p:sp>
        <p:nvSpPr>
          <p:cNvPr id="8" name="Isosceles Triangle 7">
            <a:extLst>
              <a:ext uri="{FF2B5EF4-FFF2-40B4-BE49-F238E27FC236}">
                <a16:creationId xmlns:a16="http://schemas.microsoft.com/office/drawing/2014/main" id="{058E77B1-9025-417A-9AB0-FBC80F2107AA}"/>
              </a:ext>
            </a:extLst>
          </p:cNvPr>
          <p:cNvSpPr/>
          <p:nvPr userDrawn="1"/>
        </p:nvSpPr>
        <p:spPr>
          <a:xfrm flipH="1">
            <a:off x="5258119" y="9332235"/>
            <a:ext cx="500130" cy="238008"/>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305" tIns="31652" rIns="63305" bIns="31652" numCol="1" spcCol="0" rtlCol="0" fromWordArt="0" anchor="ctr" anchorCtr="0" forceAA="0" compatLnSpc="1">
            <a:prstTxWarp prst="textNoShape">
              <a:avLst/>
            </a:prstTxWarp>
            <a:noAutofit/>
          </a:bodyPr>
          <a:lstStyle/>
          <a:p>
            <a:pPr algn="ctr"/>
            <a:endParaRPr lang="en-AU" sz="1097"/>
          </a:p>
        </p:txBody>
      </p:sp>
      <p:sp>
        <p:nvSpPr>
          <p:cNvPr id="10" name="Rectangle 9">
            <a:extLst>
              <a:ext uri="{FF2B5EF4-FFF2-40B4-BE49-F238E27FC236}">
                <a16:creationId xmlns:a16="http://schemas.microsoft.com/office/drawing/2014/main" id="{F8D11E31-F8C8-4ADD-B7AD-B50782B8CAFB}"/>
              </a:ext>
            </a:extLst>
          </p:cNvPr>
          <p:cNvSpPr/>
          <p:nvPr userDrawn="1"/>
        </p:nvSpPr>
        <p:spPr>
          <a:xfrm>
            <a:off x="0" y="-67813"/>
            <a:ext cx="6858000" cy="494367"/>
          </a:xfrm>
          <a:prstGeom prst="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a:noFill/>
          </a:ln>
          <a:effectLst>
            <a:outerShdw blurRad="50800" dist="38100" dir="5400000" algn="t" rotWithShape="0">
              <a:prstClr val="black">
                <a:alpha val="40000"/>
              </a:prstClr>
            </a:outerShdw>
          </a:effectLst>
        </p:spPr>
        <p:style>
          <a:lnRef idx="2">
            <a:schemeClr val="accent5">
              <a:shade val="50000"/>
            </a:schemeClr>
          </a:lnRef>
          <a:fillRef idx="1">
            <a:schemeClr val="accent5"/>
          </a:fillRef>
          <a:effectRef idx="0">
            <a:schemeClr val="accent5"/>
          </a:effectRef>
          <a:fontRef idx="minor">
            <a:schemeClr val="lt1"/>
          </a:fontRef>
        </p:style>
        <p:txBody>
          <a:bodyPr rot="0" spcFirstLastPara="0" vertOverflow="overflow" horzOverflow="overflow" vert="horz" wrap="square" lIns="63305" tIns="31652" rIns="63305" bIns="31652" numCol="1" spcCol="0" rtlCol="0" fromWordArt="0" anchor="ctr" anchorCtr="0" forceAA="0" compatLnSpc="1">
            <a:prstTxWarp prst="textNoShape">
              <a:avLst/>
            </a:prstTxWarp>
            <a:noAutofit/>
          </a:bodyPr>
          <a:lstStyle/>
          <a:p>
            <a:pPr algn="ctr"/>
            <a:endParaRPr lang="en-AU" sz="1097"/>
          </a:p>
        </p:txBody>
      </p:sp>
      <p:sp>
        <p:nvSpPr>
          <p:cNvPr id="18" name="Freeform: Shape 17">
            <a:extLst>
              <a:ext uri="{FF2B5EF4-FFF2-40B4-BE49-F238E27FC236}">
                <a16:creationId xmlns:a16="http://schemas.microsoft.com/office/drawing/2014/main" id="{3FE60542-D1D8-49A0-87DF-11CEA6A15AFD}"/>
              </a:ext>
            </a:extLst>
          </p:cNvPr>
          <p:cNvSpPr/>
          <p:nvPr userDrawn="1"/>
        </p:nvSpPr>
        <p:spPr>
          <a:xfrm>
            <a:off x="2381" y="174337"/>
            <a:ext cx="5312951" cy="489637"/>
          </a:xfrm>
          <a:custGeom>
            <a:avLst/>
            <a:gdLst>
              <a:gd name="connsiteX0" fmla="*/ 0 w 5312951"/>
              <a:gd name="connsiteY0" fmla="*/ 0 h 571500"/>
              <a:gd name="connsiteX1" fmla="*/ 4539595 w 5312951"/>
              <a:gd name="connsiteY1" fmla="*/ 0 h 571500"/>
              <a:gd name="connsiteX2" fmla="*/ 4953000 w 5312951"/>
              <a:gd name="connsiteY2" fmla="*/ 0 h 571500"/>
              <a:gd name="connsiteX3" fmla="*/ 5027201 w 5312951"/>
              <a:gd name="connsiteY3" fmla="*/ 0 h 571500"/>
              <a:gd name="connsiteX4" fmla="*/ 5312951 w 5312951"/>
              <a:gd name="connsiteY4" fmla="*/ 285750 h 571500"/>
              <a:gd name="connsiteX5" fmla="*/ 5027201 w 5312951"/>
              <a:gd name="connsiteY5" fmla="*/ 571500 h 571500"/>
              <a:gd name="connsiteX6" fmla="*/ 4953000 w 5312951"/>
              <a:gd name="connsiteY6" fmla="*/ 571500 h 571500"/>
              <a:gd name="connsiteX7" fmla="*/ 4539595 w 5312951"/>
              <a:gd name="connsiteY7" fmla="*/ 571500 h 571500"/>
              <a:gd name="connsiteX8" fmla="*/ 0 w 5312951"/>
              <a:gd name="connsiteY8" fmla="*/ 571500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12951" h="571500">
                <a:moveTo>
                  <a:pt x="0" y="0"/>
                </a:moveTo>
                <a:lnTo>
                  <a:pt x="4539595" y="0"/>
                </a:lnTo>
                <a:lnTo>
                  <a:pt x="4953000" y="0"/>
                </a:lnTo>
                <a:lnTo>
                  <a:pt x="5027201" y="0"/>
                </a:lnTo>
                <a:lnTo>
                  <a:pt x="5312951" y="285750"/>
                </a:lnTo>
                <a:lnTo>
                  <a:pt x="5027201" y="571500"/>
                </a:lnTo>
                <a:lnTo>
                  <a:pt x="4953000" y="571500"/>
                </a:lnTo>
                <a:lnTo>
                  <a:pt x="4539595" y="571500"/>
                </a:lnTo>
                <a:lnTo>
                  <a:pt x="0" y="571500"/>
                </a:lnTo>
                <a:close/>
              </a:path>
            </a:pathLst>
          </a:cu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AU">
              <a:solidFill>
                <a:schemeClr val="tx1"/>
              </a:solidFill>
            </a:endParaRPr>
          </a:p>
        </p:txBody>
      </p:sp>
      <p:sp>
        <p:nvSpPr>
          <p:cNvPr id="2" name="Title Placeholder 1">
            <a:extLst>
              <a:ext uri="{FF2B5EF4-FFF2-40B4-BE49-F238E27FC236}">
                <a16:creationId xmlns:a16="http://schemas.microsoft.com/office/drawing/2014/main" id="{899D5693-E7F1-467F-8049-5928E2904135}"/>
              </a:ext>
            </a:extLst>
          </p:cNvPr>
          <p:cNvSpPr>
            <a:spLocks noGrp="1"/>
          </p:cNvSpPr>
          <p:nvPr>
            <p:ph type="title"/>
          </p:nvPr>
        </p:nvSpPr>
        <p:spPr>
          <a:xfrm>
            <a:off x="0" y="168004"/>
            <a:ext cx="5915025" cy="494367"/>
          </a:xfrm>
          <a:prstGeom prst="rect">
            <a:avLst/>
          </a:prstGeom>
        </p:spPr>
        <p:txBody>
          <a:bodyPr vert="horz" lIns="91440" tIns="45720" rIns="91440" bIns="45720" rtlCol="0" anchor="ctr">
            <a:normAutofit/>
          </a:bodyPr>
          <a:lstStyle/>
          <a:p>
            <a:r>
              <a:rPr lang="en-US"/>
              <a:t>Click to edit Master title style</a:t>
            </a:r>
            <a:endParaRPr lang="en-AU"/>
          </a:p>
        </p:txBody>
      </p:sp>
    </p:spTree>
    <p:extLst>
      <p:ext uri="{BB962C8B-B14F-4D97-AF65-F5344CB8AC3E}">
        <p14:creationId xmlns:p14="http://schemas.microsoft.com/office/powerpoint/2010/main" val="6641700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60" r:id="rId7"/>
    <p:sldLayoutId id="2147483655" r:id="rId8"/>
    <p:sldLayoutId id="2147483656" r:id="rId9"/>
    <p:sldLayoutId id="2147483657" r:id="rId10"/>
    <p:sldLayoutId id="2147483658" r:id="rId11"/>
    <p:sldLayoutId id="2147483659" r:id="rId12"/>
  </p:sldLayoutIdLst>
  <p:txStyles>
    <p:titleStyle>
      <a:lvl1pPr algn="l" defTabSz="452180" rtl="0" eaLnBrk="1" latinLnBrk="0" hangingPunct="1">
        <a:lnSpc>
          <a:spcPct val="90000"/>
        </a:lnSpc>
        <a:spcBef>
          <a:spcPct val="0"/>
        </a:spcBef>
        <a:buNone/>
        <a:defRPr sz="1938" kern="1200">
          <a:solidFill>
            <a:schemeClr val="bg1"/>
          </a:solidFill>
          <a:latin typeface="+mj-lt"/>
          <a:ea typeface="+mj-ea"/>
          <a:cs typeface="+mj-cs"/>
        </a:defRPr>
      </a:lvl1pPr>
    </p:titleStyle>
    <p:bodyStyle>
      <a:lvl1pPr marL="113045" indent="-113045" algn="l" defTabSz="452180" rtl="0" eaLnBrk="1" latinLnBrk="0" hangingPunct="1">
        <a:lnSpc>
          <a:spcPct val="90000"/>
        </a:lnSpc>
        <a:spcBef>
          <a:spcPts val="494"/>
        </a:spcBef>
        <a:buFont typeface="Arial" panose="020B0604020202020204" pitchFamily="34" charset="0"/>
        <a:buChar char="•"/>
        <a:defRPr sz="1385" kern="1200">
          <a:solidFill>
            <a:schemeClr val="tx1"/>
          </a:solidFill>
          <a:latin typeface="+mn-lt"/>
          <a:ea typeface="+mn-ea"/>
          <a:cs typeface="+mn-cs"/>
        </a:defRPr>
      </a:lvl1pPr>
      <a:lvl2pPr marL="339135" indent="-113045" algn="l" defTabSz="452180" rtl="0" eaLnBrk="1" latinLnBrk="0" hangingPunct="1">
        <a:lnSpc>
          <a:spcPct val="90000"/>
        </a:lnSpc>
        <a:spcBef>
          <a:spcPts val="247"/>
        </a:spcBef>
        <a:buFont typeface="Arial" panose="020B0604020202020204" pitchFamily="34" charset="0"/>
        <a:buChar char="•"/>
        <a:defRPr sz="1187" kern="1200">
          <a:solidFill>
            <a:schemeClr val="tx1"/>
          </a:solidFill>
          <a:latin typeface="+mn-lt"/>
          <a:ea typeface="+mn-ea"/>
          <a:cs typeface="+mn-cs"/>
        </a:defRPr>
      </a:lvl2pPr>
      <a:lvl3pPr marL="565225" indent="-113045" algn="l" defTabSz="452180" rtl="0" eaLnBrk="1" latinLnBrk="0" hangingPunct="1">
        <a:lnSpc>
          <a:spcPct val="90000"/>
        </a:lnSpc>
        <a:spcBef>
          <a:spcPts val="247"/>
        </a:spcBef>
        <a:buFont typeface="Arial" panose="020B0604020202020204" pitchFamily="34" charset="0"/>
        <a:buChar char="•"/>
        <a:defRPr sz="989" kern="1200">
          <a:solidFill>
            <a:schemeClr val="tx1"/>
          </a:solidFill>
          <a:latin typeface="+mn-lt"/>
          <a:ea typeface="+mn-ea"/>
          <a:cs typeface="+mn-cs"/>
        </a:defRPr>
      </a:lvl3pPr>
      <a:lvl4pPr marL="791315" indent="-113045" algn="l" defTabSz="452180" rtl="0" eaLnBrk="1" latinLnBrk="0" hangingPunct="1">
        <a:lnSpc>
          <a:spcPct val="90000"/>
        </a:lnSpc>
        <a:spcBef>
          <a:spcPts val="247"/>
        </a:spcBef>
        <a:buFont typeface="Arial" panose="020B0604020202020204" pitchFamily="34" charset="0"/>
        <a:buChar char="•"/>
        <a:defRPr sz="890" kern="1200">
          <a:solidFill>
            <a:schemeClr val="tx1"/>
          </a:solidFill>
          <a:latin typeface="+mn-lt"/>
          <a:ea typeface="+mn-ea"/>
          <a:cs typeface="+mn-cs"/>
        </a:defRPr>
      </a:lvl4pPr>
      <a:lvl5pPr marL="1017405" indent="-113045" algn="l" defTabSz="452180" rtl="0" eaLnBrk="1" latinLnBrk="0" hangingPunct="1">
        <a:lnSpc>
          <a:spcPct val="90000"/>
        </a:lnSpc>
        <a:spcBef>
          <a:spcPts val="247"/>
        </a:spcBef>
        <a:buFont typeface="Arial" panose="020B0604020202020204" pitchFamily="34" charset="0"/>
        <a:buChar char="•"/>
        <a:defRPr sz="890" kern="1200">
          <a:solidFill>
            <a:schemeClr val="tx1"/>
          </a:solidFill>
          <a:latin typeface="+mn-lt"/>
          <a:ea typeface="+mn-ea"/>
          <a:cs typeface="+mn-cs"/>
        </a:defRPr>
      </a:lvl5pPr>
      <a:lvl6pPr marL="1243495" indent="-113045" algn="l" defTabSz="452180" rtl="0" eaLnBrk="1" latinLnBrk="0" hangingPunct="1">
        <a:lnSpc>
          <a:spcPct val="90000"/>
        </a:lnSpc>
        <a:spcBef>
          <a:spcPts val="247"/>
        </a:spcBef>
        <a:buFont typeface="Arial" panose="020B0604020202020204" pitchFamily="34" charset="0"/>
        <a:buChar char="•"/>
        <a:defRPr sz="890" kern="1200">
          <a:solidFill>
            <a:schemeClr val="tx1"/>
          </a:solidFill>
          <a:latin typeface="+mn-lt"/>
          <a:ea typeface="+mn-ea"/>
          <a:cs typeface="+mn-cs"/>
        </a:defRPr>
      </a:lvl6pPr>
      <a:lvl7pPr marL="1469585" indent="-113045" algn="l" defTabSz="452180" rtl="0" eaLnBrk="1" latinLnBrk="0" hangingPunct="1">
        <a:lnSpc>
          <a:spcPct val="90000"/>
        </a:lnSpc>
        <a:spcBef>
          <a:spcPts val="247"/>
        </a:spcBef>
        <a:buFont typeface="Arial" panose="020B0604020202020204" pitchFamily="34" charset="0"/>
        <a:buChar char="•"/>
        <a:defRPr sz="890" kern="1200">
          <a:solidFill>
            <a:schemeClr val="tx1"/>
          </a:solidFill>
          <a:latin typeface="+mn-lt"/>
          <a:ea typeface="+mn-ea"/>
          <a:cs typeface="+mn-cs"/>
        </a:defRPr>
      </a:lvl7pPr>
      <a:lvl8pPr marL="1695675" indent="-113045" algn="l" defTabSz="452180" rtl="0" eaLnBrk="1" latinLnBrk="0" hangingPunct="1">
        <a:lnSpc>
          <a:spcPct val="90000"/>
        </a:lnSpc>
        <a:spcBef>
          <a:spcPts val="247"/>
        </a:spcBef>
        <a:buFont typeface="Arial" panose="020B0604020202020204" pitchFamily="34" charset="0"/>
        <a:buChar char="•"/>
        <a:defRPr sz="890" kern="1200">
          <a:solidFill>
            <a:schemeClr val="tx1"/>
          </a:solidFill>
          <a:latin typeface="+mn-lt"/>
          <a:ea typeface="+mn-ea"/>
          <a:cs typeface="+mn-cs"/>
        </a:defRPr>
      </a:lvl8pPr>
      <a:lvl9pPr marL="1921765" indent="-113045" algn="l" defTabSz="452180" rtl="0" eaLnBrk="1" latinLnBrk="0" hangingPunct="1">
        <a:lnSpc>
          <a:spcPct val="90000"/>
        </a:lnSpc>
        <a:spcBef>
          <a:spcPts val="247"/>
        </a:spcBef>
        <a:buFont typeface="Arial" panose="020B0604020202020204" pitchFamily="34" charset="0"/>
        <a:buChar char="•"/>
        <a:defRPr sz="890" kern="1200">
          <a:solidFill>
            <a:schemeClr val="tx1"/>
          </a:solidFill>
          <a:latin typeface="+mn-lt"/>
          <a:ea typeface="+mn-ea"/>
          <a:cs typeface="+mn-cs"/>
        </a:defRPr>
      </a:lvl9pPr>
    </p:bodyStyle>
    <p:otherStyle>
      <a:defPPr>
        <a:defRPr lang="en-US"/>
      </a:defPPr>
      <a:lvl1pPr marL="0" algn="l" defTabSz="452180" rtl="0" eaLnBrk="1" latinLnBrk="0" hangingPunct="1">
        <a:defRPr sz="890" kern="1200">
          <a:solidFill>
            <a:schemeClr val="tx1"/>
          </a:solidFill>
          <a:latin typeface="+mn-lt"/>
          <a:ea typeface="+mn-ea"/>
          <a:cs typeface="+mn-cs"/>
        </a:defRPr>
      </a:lvl1pPr>
      <a:lvl2pPr marL="226090" algn="l" defTabSz="452180" rtl="0" eaLnBrk="1" latinLnBrk="0" hangingPunct="1">
        <a:defRPr sz="890" kern="1200">
          <a:solidFill>
            <a:schemeClr val="tx1"/>
          </a:solidFill>
          <a:latin typeface="+mn-lt"/>
          <a:ea typeface="+mn-ea"/>
          <a:cs typeface="+mn-cs"/>
        </a:defRPr>
      </a:lvl2pPr>
      <a:lvl3pPr marL="452180" algn="l" defTabSz="452180" rtl="0" eaLnBrk="1" latinLnBrk="0" hangingPunct="1">
        <a:defRPr sz="890" kern="1200">
          <a:solidFill>
            <a:schemeClr val="tx1"/>
          </a:solidFill>
          <a:latin typeface="+mn-lt"/>
          <a:ea typeface="+mn-ea"/>
          <a:cs typeface="+mn-cs"/>
        </a:defRPr>
      </a:lvl3pPr>
      <a:lvl4pPr marL="678270" algn="l" defTabSz="452180" rtl="0" eaLnBrk="1" latinLnBrk="0" hangingPunct="1">
        <a:defRPr sz="890" kern="1200">
          <a:solidFill>
            <a:schemeClr val="tx1"/>
          </a:solidFill>
          <a:latin typeface="+mn-lt"/>
          <a:ea typeface="+mn-ea"/>
          <a:cs typeface="+mn-cs"/>
        </a:defRPr>
      </a:lvl4pPr>
      <a:lvl5pPr marL="904360" algn="l" defTabSz="452180" rtl="0" eaLnBrk="1" latinLnBrk="0" hangingPunct="1">
        <a:defRPr sz="890" kern="1200">
          <a:solidFill>
            <a:schemeClr val="tx1"/>
          </a:solidFill>
          <a:latin typeface="+mn-lt"/>
          <a:ea typeface="+mn-ea"/>
          <a:cs typeface="+mn-cs"/>
        </a:defRPr>
      </a:lvl5pPr>
      <a:lvl6pPr marL="1130450" algn="l" defTabSz="452180" rtl="0" eaLnBrk="1" latinLnBrk="0" hangingPunct="1">
        <a:defRPr sz="890" kern="1200">
          <a:solidFill>
            <a:schemeClr val="tx1"/>
          </a:solidFill>
          <a:latin typeface="+mn-lt"/>
          <a:ea typeface="+mn-ea"/>
          <a:cs typeface="+mn-cs"/>
        </a:defRPr>
      </a:lvl6pPr>
      <a:lvl7pPr marL="1356540" algn="l" defTabSz="452180" rtl="0" eaLnBrk="1" latinLnBrk="0" hangingPunct="1">
        <a:defRPr sz="890" kern="1200">
          <a:solidFill>
            <a:schemeClr val="tx1"/>
          </a:solidFill>
          <a:latin typeface="+mn-lt"/>
          <a:ea typeface="+mn-ea"/>
          <a:cs typeface="+mn-cs"/>
        </a:defRPr>
      </a:lvl7pPr>
      <a:lvl8pPr marL="1582630" algn="l" defTabSz="452180" rtl="0" eaLnBrk="1" latinLnBrk="0" hangingPunct="1">
        <a:defRPr sz="890" kern="1200">
          <a:solidFill>
            <a:schemeClr val="tx1"/>
          </a:solidFill>
          <a:latin typeface="+mn-lt"/>
          <a:ea typeface="+mn-ea"/>
          <a:cs typeface="+mn-cs"/>
        </a:defRPr>
      </a:lvl8pPr>
      <a:lvl9pPr marL="1808720" algn="l" defTabSz="452180" rtl="0" eaLnBrk="1" latinLnBrk="0" hangingPunct="1">
        <a:defRPr sz="89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8.xml"/><Relationship Id="rId5" Type="http://schemas.openxmlformats.org/officeDocument/2006/relationships/image" Target="../media/image4.sv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A3D03CD-CDE9-4717-A4EB-B52F53422605}"/>
              </a:ext>
            </a:extLst>
          </p:cNvPr>
          <p:cNvSpPr>
            <a:spLocks noGrp="1"/>
          </p:cNvSpPr>
          <p:nvPr>
            <p:ph type="title"/>
          </p:nvPr>
        </p:nvSpPr>
        <p:spPr/>
        <p:txBody>
          <a:bodyPr/>
          <a:lstStyle/>
          <a:p>
            <a:r>
              <a:rPr lang="en-AU" dirty="0"/>
              <a:t>Scenario: Background Check</a:t>
            </a:r>
          </a:p>
        </p:txBody>
      </p:sp>
      <p:sp>
        <p:nvSpPr>
          <p:cNvPr id="57" name="Content Placeholder 56">
            <a:extLst>
              <a:ext uri="{FF2B5EF4-FFF2-40B4-BE49-F238E27FC236}">
                <a16:creationId xmlns:a16="http://schemas.microsoft.com/office/drawing/2014/main" id="{1854614A-23D4-4245-9E2A-9D293384C2E8}"/>
              </a:ext>
            </a:extLst>
          </p:cNvPr>
          <p:cNvSpPr>
            <a:spLocks noGrp="1"/>
          </p:cNvSpPr>
          <p:nvPr>
            <p:ph idx="4294967295"/>
          </p:nvPr>
        </p:nvSpPr>
        <p:spPr>
          <a:xfrm>
            <a:off x="188485" y="1211873"/>
            <a:ext cx="6481029" cy="7163501"/>
          </a:xfrm>
        </p:spPr>
        <p:txBody>
          <a:bodyPr>
            <a:noAutofit/>
          </a:bodyPr>
          <a:lstStyle/>
          <a:p>
            <a:pPr marL="0" indent="0">
              <a:buNone/>
            </a:pPr>
            <a:r>
              <a:rPr lang="en-US" sz="1400" dirty="0"/>
              <a:t>Who is the subject to a background check?</a:t>
            </a:r>
          </a:p>
          <a:p>
            <a:pPr marL="0" indent="0">
              <a:buNone/>
            </a:pPr>
            <a:r>
              <a:rPr lang="en-US" sz="1400" dirty="0"/>
              <a:t>Each organization has different policies for hiring new employees. Some organizations perform a background check on all future employees, whereas other organizations prefer to conduct background checks on only those candidates that applied for positions with increased responsibility. We are an independent third party, you can be sure that either way, your case will be treated following a standard process and methodology.</a:t>
            </a:r>
          </a:p>
          <a:p>
            <a:endParaRPr lang="en-US" sz="1400" dirty="0"/>
          </a:p>
          <a:p>
            <a:pPr marL="0" indent="0">
              <a:buNone/>
            </a:pPr>
            <a:r>
              <a:rPr lang="en-US" sz="1400" dirty="0"/>
              <a:t>What is a background check?</a:t>
            </a:r>
          </a:p>
          <a:p>
            <a:pPr marL="0" indent="0">
              <a:buNone/>
            </a:pPr>
            <a:r>
              <a:rPr lang="en-US" sz="1400" dirty="0"/>
              <a:t>A background check may include different types of checks, ranging from employment and education verification to criminal record, bankruptcy or adverse media checks. We will verify whether you are or were involved in litigations and may contact your former employers and institutions where you completed your education. In some cases, the background check may include an interview with us. During this interview, you will have the opportunity to explain  your career path. We may also ask you questions about other aspects of your life, in order to obtain a clear understanding of who you are.</a:t>
            </a:r>
          </a:p>
          <a:p>
            <a:endParaRPr lang="en-US" sz="1400" dirty="0"/>
          </a:p>
          <a:p>
            <a:pPr marL="0" indent="0">
              <a:buNone/>
            </a:pPr>
            <a:r>
              <a:rPr lang="en-US" sz="1400" dirty="0"/>
              <a:t>Why is a background conducted?</a:t>
            </a:r>
          </a:p>
          <a:p>
            <a:pPr marL="0" indent="0">
              <a:buNone/>
            </a:pPr>
            <a:r>
              <a:rPr lang="en-US" sz="1400" dirty="0"/>
              <a:t>In an increasingly globalizing market, organizations are facing difficulties to select employees with a background that properly fits their vacant positions. Ensuring that your employment and education meet the requirements of your potential future employer is crucial to manage both costs and risks. Corporations have an obligation towards their shareholders to decrease internal and external risks, from potential reputational damage to cases of fraud and corruption. To mitigate some of these risks, it is important to understand potential hires. Pre-employment screening is an increasingly popular mean to achieve that goal.  We assist organizations in conducting background checks to support such pre-employment screening processes. With years of experience and an understanding of what factors may impose certain risks on organizations</a:t>
            </a:r>
          </a:p>
          <a:p>
            <a:endParaRPr lang="en-US" sz="1400" dirty="0"/>
          </a:p>
          <a:p>
            <a:endParaRPr lang="en-AU" sz="1400" dirty="0"/>
          </a:p>
        </p:txBody>
      </p:sp>
    </p:spTree>
    <p:extLst>
      <p:ext uri="{BB962C8B-B14F-4D97-AF65-F5344CB8AC3E}">
        <p14:creationId xmlns:p14="http://schemas.microsoft.com/office/powerpoint/2010/main" val="9239981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A3D03CD-CDE9-4717-A4EB-B52F53422605}"/>
              </a:ext>
            </a:extLst>
          </p:cNvPr>
          <p:cNvSpPr>
            <a:spLocks noGrp="1"/>
          </p:cNvSpPr>
          <p:nvPr>
            <p:ph type="title"/>
          </p:nvPr>
        </p:nvSpPr>
        <p:spPr/>
        <p:txBody>
          <a:bodyPr/>
          <a:lstStyle/>
          <a:p>
            <a:r>
              <a:rPr lang="en-AU" dirty="0"/>
              <a:t>Scenario: Background Check</a:t>
            </a:r>
          </a:p>
        </p:txBody>
      </p:sp>
      <p:sp>
        <p:nvSpPr>
          <p:cNvPr id="57" name="Content Placeholder 56">
            <a:extLst>
              <a:ext uri="{FF2B5EF4-FFF2-40B4-BE49-F238E27FC236}">
                <a16:creationId xmlns:a16="http://schemas.microsoft.com/office/drawing/2014/main" id="{1854614A-23D4-4245-9E2A-9D293384C2E8}"/>
              </a:ext>
            </a:extLst>
          </p:cNvPr>
          <p:cNvSpPr>
            <a:spLocks noGrp="1"/>
          </p:cNvSpPr>
          <p:nvPr>
            <p:ph idx="1"/>
          </p:nvPr>
        </p:nvSpPr>
        <p:spPr/>
        <p:txBody>
          <a:bodyPr>
            <a:noAutofit/>
          </a:bodyPr>
          <a:lstStyle/>
          <a:p>
            <a:pPr marL="0" indent="0">
              <a:buNone/>
            </a:pPr>
            <a:r>
              <a:rPr lang="en-US" sz="1400" dirty="0"/>
              <a:t>Who is the subject to a background check?</a:t>
            </a:r>
          </a:p>
          <a:p>
            <a:pPr marL="0" indent="0">
              <a:buNone/>
            </a:pPr>
            <a:r>
              <a:rPr lang="en-US" sz="1400" dirty="0"/>
              <a:t>Each organization has different policies for hiring new employees. Some organizations perform a background check on all future employees, whereas other organizations prefer to conduct background checks on only those candidates that applied for positions with increased responsibility. We are an independent third party, you can be sure that either way, your case will be treated following a standard process and methodology.</a:t>
            </a:r>
          </a:p>
          <a:p>
            <a:endParaRPr lang="en-US" sz="1400" dirty="0"/>
          </a:p>
          <a:p>
            <a:pPr marL="0" indent="0">
              <a:buNone/>
            </a:pPr>
            <a:r>
              <a:rPr lang="en-US" sz="1400" dirty="0"/>
              <a:t>What is a background check?</a:t>
            </a:r>
          </a:p>
          <a:p>
            <a:pPr marL="0" indent="0">
              <a:buNone/>
            </a:pPr>
            <a:r>
              <a:rPr lang="en-US" sz="1400" dirty="0"/>
              <a:t>A background check may include different types of checks, ranging from employment and education verification to criminal record, bankruptcy or adverse media checks. We will verify whether you are or were involved in litigations and may contact your former employers and institutions where you completed your education. In some cases, the background check may include an interview with us. During this interview, you will have the opportunity to explain  your career path. We may also ask you questions about other aspects of your life, in order to obtain a clear understanding of who you are.</a:t>
            </a:r>
          </a:p>
          <a:p>
            <a:endParaRPr lang="en-US" sz="1400" dirty="0"/>
          </a:p>
          <a:p>
            <a:pPr marL="0" indent="0">
              <a:buNone/>
            </a:pPr>
            <a:r>
              <a:rPr lang="en-US" sz="1400" dirty="0"/>
              <a:t>Why is a background conducted?</a:t>
            </a:r>
          </a:p>
          <a:p>
            <a:pPr marL="0" indent="0">
              <a:buNone/>
            </a:pPr>
            <a:r>
              <a:rPr lang="en-US" sz="1400" dirty="0"/>
              <a:t>In an increasingly globalizing market, organizations are facing difficulties to select employees with a background that properly fits their vacant positions. Ensuring that your employment and education meet the requirements of your potential future employer is crucial to manage both costs and risks. Corporations have an obligation towards their shareholders to decrease internal and external risks, from potential reputational damage to cases of fraud and corruption. To mitigate some of these risks, it is important to understand potential hires. Pre-employment screening is an increasingly popular mean to achieve that goal.  We assist organizations in conducting background checks to support such pre-employment screening processes. With years of experience and an understanding of what factors may impose certain risks on organizations</a:t>
            </a:r>
          </a:p>
          <a:p>
            <a:endParaRPr lang="en-US" sz="1400" dirty="0"/>
          </a:p>
          <a:p>
            <a:endParaRPr lang="en-AU" sz="1400" dirty="0"/>
          </a:p>
        </p:txBody>
      </p:sp>
    </p:spTree>
    <p:extLst>
      <p:ext uri="{BB962C8B-B14F-4D97-AF65-F5344CB8AC3E}">
        <p14:creationId xmlns:p14="http://schemas.microsoft.com/office/powerpoint/2010/main" val="12611068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Content Placeholder 56">
            <a:extLst>
              <a:ext uri="{FF2B5EF4-FFF2-40B4-BE49-F238E27FC236}">
                <a16:creationId xmlns:a16="http://schemas.microsoft.com/office/drawing/2014/main" id="{5974BACC-C1FA-41C0-9ADC-6227757DFDE1}"/>
              </a:ext>
            </a:extLst>
          </p:cNvPr>
          <p:cNvSpPr txBox="1">
            <a:spLocks/>
          </p:cNvSpPr>
          <p:nvPr/>
        </p:nvSpPr>
        <p:spPr>
          <a:xfrm>
            <a:off x="343437" y="2101412"/>
            <a:ext cx="6480889" cy="7804588"/>
          </a:xfrm>
          <a:prstGeom prst="rect">
            <a:avLst/>
          </a:prstGeom>
        </p:spPr>
        <p:txBody>
          <a:bodyPr>
            <a:noAutofit/>
          </a:bodyPr>
          <a:lstStyle>
            <a:lvl1pPr marL="113045" indent="-113045" algn="l" defTabSz="452180" rtl="0" eaLnBrk="1" latinLnBrk="0" hangingPunct="1">
              <a:lnSpc>
                <a:spcPct val="90000"/>
              </a:lnSpc>
              <a:spcBef>
                <a:spcPts val="494"/>
              </a:spcBef>
              <a:buFont typeface="Arial" panose="020B0604020202020204" pitchFamily="34" charset="0"/>
              <a:buChar char="•"/>
              <a:defRPr sz="1385" kern="1200">
                <a:solidFill>
                  <a:schemeClr val="tx1"/>
                </a:solidFill>
                <a:latin typeface="+mn-lt"/>
                <a:ea typeface="+mn-ea"/>
                <a:cs typeface="+mn-cs"/>
              </a:defRPr>
            </a:lvl1pPr>
            <a:lvl2pPr marL="339135" indent="-113045" algn="l" defTabSz="452180" rtl="0" eaLnBrk="1" latinLnBrk="0" hangingPunct="1">
              <a:lnSpc>
                <a:spcPct val="90000"/>
              </a:lnSpc>
              <a:spcBef>
                <a:spcPts val="247"/>
              </a:spcBef>
              <a:buFont typeface="Arial" panose="020B0604020202020204" pitchFamily="34" charset="0"/>
              <a:buChar char="•"/>
              <a:defRPr sz="1187" kern="1200">
                <a:solidFill>
                  <a:schemeClr val="tx1"/>
                </a:solidFill>
                <a:latin typeface="+mn-lt"/>
                <a:ea typeface="+mn-ea"/>
                <a:cs typeface="+mn-cs"/>
              </a:defRPr>
            </a:lvl2pPr>
            <a:lvl3pPr marL="565225" indent="-113045" algn="l" defTabSz="452180" rtl="0" eaLnBrk="1" latinLnBrk="0" hangingPunct="1">
              <a:lnSpc>
                <a:spcPct val="90000"/>
              </a:lnSpc>
              <a:spcBef>
                <a:spcPts val="247"/>
              </a:spcBef>
              <a:buFont typeface="Arial" panose="020B0604020202020204" pitchFamily="34" charset="0"/>
              <a:buChar char="•"/>
              <a:defRPr sz="989" kern="1200">
                <a:solidFill>
                  <a:schemeClr val="tx1"/>
                </a:solidFill>
                <a:latin typeface="+mn-lt"/>
                <a:ea typeface="+mn-ea"/>
                <a:cs typeface="+mn-cs"/>
              </a:defRPr>
            </a:lvl3pPr>
            <a:lvl4pPr marL="791315" indent="-113045" algn="l" defTabSz="452180" rtl="0" eaLnBrk="1" latinLnBrk="0" hangingPunct="1">
              <a:lnSpc>
                <a:spcPct val="90000"/>
              </a:lnSpc>
              <a:spcBef>
                <a:spcPts val="247"/>
              </a:spcBef>
              <a:buFont typeface="Arial" panose="020B0604020202020204" pitchFamily="34" charset="0"/>
              <a:buChar char="•"/>
              <a:defRPr sz="890" kern="1200">
                <a:solidFill>
                  <a:schemeClr val="tx1"/>
                </a:solidFill>
                <a:latin typeface="+mn-lt"/>
                <a:ea typeface="+mn-ea"/>
                <a:cs typeface="+mn-cs"/>
              </a:defRPr>
            </a:lvl4pPr>
            <a:lvl5pPr marL="1017405" indent="-113045" algn="l" defTabSz="452180" rtl="0" eaLnBrk="1" latinLnBrk="0" hangingPunct="1">
              <a:lnSpc>
                <a:spcPct val="90000"/>
              </a:lnSpc>
              <a:spcBef>
                <a:spcPts val="247"/>
              </a:spcBef>
              <a:buFont typeface="Arial" panose="020B0604020202020204" pitchFamily="34" charset="0"/>
              <a:buChar char="•"/>
              <a:defRPr sz="890" kern="1200">
                <a:solidFill>
                  <a:schemeClr val="tx1"/>
                </a:solidFill>
                <a:latin typeface="+mn-lt"/>
                <a:ea typeface="+mn-ea"/>
                <a:cs typeface="+mn-cs"/>
              </a:defRPr>
            </a:lvl5pPr>
            <a:lvl6pPr marL="1243495" indent="-113045" algn="l" defTabSz="452180" rtl="0" eaLnBrk="1" latinLnBrk="0" hangingPunct="1">
              <a:lnSpc>
                <a:spcPct val="90000"/>
              </a:lnSpc>
              <a:spcBef>
                <a:spcPts val="247"/>
              </a:spcBef>
              <a:buFont typeface="Arial" panose="020B0604020202020204" pitchFamily="34" charset="0"/>
              <a:buChar char="•"/>
              <a:defRPr sz="890" kern="1200">
                <a:solidFill>
                  <a:schemeClr val="tx1"/>
                </a:solidFill>
                <a:latin typeface="+mn-lt"/>
                <a:ea typeface="+mn-ea"/>
                <a:cs typeface="+mn-cs"/>
              </a:defRPr>
            </a:lvl6pPr>
            <a:lvl7pPr marL="1469585" indent="-113045" algn="l" defTabSz="452180" rtl="0" eaLnBrk="1" latinLnBrk="0" hangingPunct="1">
              <a:lnSpc>
                <a:spcPct val="90000"/>
              </a:lnSpc>
              <a:spcBef>
                <a:spcPts val="247"/>
              </a:spcBef>
              <a:buFont typeface="Arial" panose="020B0604020202020204" pitchFamily="34" charset="0"/>
              <a:buChar char="•"/>
              <a:defRPr sz="890" kern="1200">
                <a:solidFill>
                  <a:schemeClr val="tx1"/>
                </a:solidFill>
                <a:latin typeface="+mn-lt"/>
                <a:ea typeface="+mn-ea"/>
                <a:cs typeface="+mn-cs"/>
              </a:defRPr>
            </a:lvl7pPr>
            <a:lvl8pPr marL="1695675" indent="-113045" algn="l" defTabSz="452180" rtl="0" eaLnBrk="1" latinLnBrk="0" hangingPunct="1">
              <a:lnSpc>
                <a:spcPct val="90000"/>
              </a:lnSpc>
              <a:spcBef>
                <a:spcPts val="247"/>
              </a:spcBef>
              <a:buFont typeface="Arial" panose="020B0604020202020204" pitchFamily="34" charset="0"/>
              <a:buChar char="•"/>
              <a:defRPr sz="890" kern="1200">
                <a:solidFill>
                  <a:schemeClr val="tx1"/>
                </a:solidFill>
                <a:latin typeface="+mn-lt"/>
                <a:ea typeface="+mn-ea"/>
                <a:cs typeface="+mn-cs"/>
              </a:defRPr>
            </a:lvl8pPr>
            <a:lvl9pPr marL="1921765" indent="-113045" algn="l" defTabSz="452180" rtl="0" eaLnBrk="1" latinLnBrk="0" hangingPunct="1">
              <a:lnSpc>
                <a:spcPct val="90000"/>
              </a:lnSpc>
              <a:spcBef>
                <a:spcPts val="247"/>
              </a:spcBef>
              <a:buFont typeface="Arial" panose="020B0604020202020204" pitchFamily="34" charset="0"/>
              <a:buChar char="•"/>
              <a:defRPr sz="890" kern="1200">
                <a:solidFill>
                  <a:schemeClr val="tx1"/>
                </a:solidFill>
                <a:latin typeface="+mn-lt"/>
                <a:ea typeface="+mn-ea"/>
                <a:cs typeface="+mn-cs"/>
              </a:defRPr>
            </a:lvl9pPr>
          </a:lstStyle>
          <a:p>
            <a:pPr marL="0" indent="0">
              <a:buFont typeface="Arial" panose="020B0604020202020204" pitchFamily="34" charset="0"/>
              <a:buNone/>
            </a:pPr>
            <a:r>
              <a:rPr lang="en-US" sz="1800" b="1" dirty="0"/>
              <a:t>Who</a:t>
            </a:r>
            <a:r>
              <a:rPr lang="en-US" sz="1400" dirty="0"/>
              <a:t> is the subject to a background check?</a:t>
            </a:r>
          </a:p>
          <a:p>
            <a:pPr marL="0" indent="0">
              <a:buFont typeface="Arial" panose="020B0604020202020204" pitchFamily="34" charset="0"/>
              <a:buNone/>
            </a:pPr>
            <a:r>
              <a:rPr lang="en-US" sz="1400" dirty="0"/>
              <a:t>Each organization has different policies for hiring new employees. Some organizations perform a background check on all future employees, whereas other organizations prefer to conduct background checks on only those candidates that applied for positions with increased responsibility. We are an independent third party, you can be sure that either way, your case will be treated following a standard process and methodology.</a:t>
            </a:r>
          </a:p>
          <a:p>
            <a:endParaRPr lang="en-US" sz="1400" dirty="0"/>
          </a:p>
          <a:p>
            <a:pPr marL="0" indent="0">
              <a:buFont typeface="Arial" panose="020B0604020202020204" pitchFamily="34" charset="0"/>
              <a:buNone/>
            </a:pPr>
            <a:r>
              <a:rPr lang="en-US" sz="1800" b="1" dirty="0"/>
              <a:t>What</a:t>
            </a:r>
            <a:r>
              <a:rPr lang="en-US" sz="1400" dirty="0"/>
              <a:t> is a background check?</a:t>
            </a:r>
          </a:p>
          <a:p>
            <a:pPr marL="0" indent="0">
              <a:buFont typeface="Arial" panose="020B0604020202020204" pitchFamily="34" charset="0"/>
              <a:buNone/>
            </a:pPr>
            <a:r>
              <a:rPr lang="en-US" sz="1400" dirty="0"/>
              <a:t>A background check may include different types of checks, ranging from employment and education verification to criminal record, bankruptcy or adverse media checks. We will verify whether you are or were involved in litigations and may contact your former employers and institutions where you completed your education. In some cases, the background check may include an interview with us. During this interview, you will have the opportunity to explain  your career path. We may also ask you questions about other aspects of your life, in order to obtain a clear understanding of who you are.</a:t>
            </a:r>
          </a:p>
          <a:p>
            <a:endParaRPr lang="en-US" sz="1400" dirty="0"/>
          </a:p>
          <a:p>
            <a:pPr marL="0" indent="0">
              <a:buFont typeface="Arial" panose="020B0604020202020204" pitchFamily="34" charset="0"/>
              <a:buNone/>
            </a:pPr>
            <a:r>
              <a:rPr lang="en-US" sz="1800" b="1" dirty="0"/>
              <a:t>Why</a:t>
            </a:r>
            <a:r>
              <a:rPr lang="en-US" sz="1400" dirty="0"/>
              <a:t> is a background conducted?</a:t>
            </a:r>
          </a:p>
          <a:p>
            <a:pPr marL="0" indent="0">
              <a:buFont typeface="Arial" panose="020B0604020202020204" pitchFamily="34" charset="0"/>
              <a:buNone/>
            </a:pPr>
            <a:r>
              <a:rPr lang="en-US" sz="1400" dirty="0"/>
              <a:t>In an increasingly globalizing market, organizations are facing difficulties to select employees with a background that properly fits their vacant positions. Ensuring that your employment and education meet the requirements of your potential future employer is crucial to manage both costs and risks. Corporations have an obligation towards their shareholders to decrease internal and external risks, from potential reputational damage to cases of fraud and corruption. To mitigate some of these risks, it is important to understand potential hires. Pre-employment screening is an increasingly popular mean to achieve that goal.  We assist organizations in conducting background checks to support such pre-employment screening processes. With years of experience and an understanding of what factors may impose certain risks on organizations</a:t>
            </a:r>
          </a:p>
          <a:p>
            <a:endParaRPr lang="en-US" sz="1400" dirty="0"/>
          </a:p>
          <a:p>
            <a:endParaRPr lang="en-AU" sz="1400" dirty="0"/>
          </a:p>
        </p:txBody>
      </p:sp>
      <p:sp>
        <p:nvSpPr>
          <p:cNvPr id="25" name="TextBox 24">
            <a:extLst>
              <a:ext uri="{FF2B5EF4-FFF2-40B4-BE49-F238E27FC236}">
                <a16:creationId xmlns:a16="http://schemas.microsoft.com/office/drawing/2014/main" id="{1EE1AD0F-46AC-49F7-AECA-855C238A11E8}"/>
              </a:ext>
            </a:extLst>
          </p:cNvPr>
          <p:cNvSpPr txBox="1"/>
          <p:nvPr/>
        </p:nvSpPr>
        <p:spPr>
          <a:xfrm>
            <a:off x="151863" y="127777"/>
            <a:ext cx="1498000" cy="2215991"/>
          </a:xfrm>
          <a:prstGeom prst="rect">
            <a:avLst/>
          </a:prstGeom>
          <a:noFill/>
        </p:spPr>
        <p:txBody>
          <a:bodyPr wrap="square" rtlCol="0">
            <a:spAutoFit/>
          </a:bodyPr>
          <a:lstStyle/>
          <a:p>
            <a:r>
              <a:rPr lang="en-AU" sz="13800" dirty="0">
                <a:solidFill>
                  <a:schemeClr val="accent6"/>
                </a:solidFill>
                <a:effectLst>
                  <a:outerShdw blurRad="38100" dist="38100" dir="2700000" algn="tl">
                    <a:srgbClr val="000000">
                      <a:alpha val="43137"/>
                    </a:srgbClr>
                  </a:outerShdw>
                </a:effectLst>
              </a:rPr>
              <a:t>3</a:t>
            </a:r>
          </a:p>
        </p:txBody>
      </p:sp>
      <p:sp>
        <p:nvSpPr>
          <p:cNvPr id="26" name="Rectangle 25">
            <a:extLst>
              <a:ext uri="{FF2B5EF4-FFF2-40B4-BE49-F238E27FC236}">
                <a16:creationId xmlns:a16="http://schemas.microsoft.com/office/drawing/2014/main" id="{7FBBAEEB-A9E1-4F05-9B8D-D36AA53A6B6E}"/>
              </a:ext>
            </a:extLst>
          </p:cNvPr>
          <p:cNvSpPr/>
          <p:nvPr/>
        </p:nvSpPr>
        <p:spPr>
          <a:xfrm>
            <a:off x="982561" y="1146873"/>
            <a:ext cx="805733" cy="688778"/>
          </a:xfrm>
          <a:prstGeom prst="rect">
            <a:avLst/>
          </a:prstGeom>
        </p:spPr>
        <p:txBody>
          <a:bodyPr wrap="none">
            <a:spAutoFit/>
          </a:bodyPr>
          <a:lstStyle/>
          <a:p>
            <a:r>
              <a:rPr lang="en-AU" sz="1938" dirty="0"/>
              <a:t>Key </a:t>
            </a:r>
            <a:br>
              <a:rPr lang="en-AU" sz="1938" dirty="0"/>
            </a:br>
            <a:r>
              <a:rPr lang="en-AU" sz="1938" dirty="0"/>
              <a:t>Points</a:t>
            </a:r>
          </a:p>
        </p:txBody>
      </p:sp>
      <p:sp>
        <p:nvSpPr>
          <p:cNvPr id="27" name="Rectangle 26">
            <a:extLst>
              <a:ext uri="{FF2B5EF4-FFF2-40B4-BE49-F238E27FC236}">
                <a16:creationId xmlns:a16="http://schemas.microsoft.com/office/drawing/2014/main" id="{8053C7FF-9076-406C-AA3D-5D3A61E3B335}"/>
              </a:ext>
            </a:extLst>
          </p:cNvPr>
          <p:cNvSpPr/>
          <p:nvPr/>
        </p:nvSpPr>
        <p:spPr>
          <a:xfrm>
            <a:off x="2040590" y="1146873"/>
            <a:ext cx="1133644" cy="667555"/>
          </a:xfrm>
          <a:prstGeom prst="rect">
            <a:avLst/>
          </a:prstGeom>
        </p:spPr>
        <p:txBody>
          <a:bodyPr wrap="none">
            <a:spAutoFit/>
          </a:bodyPr>
          <a:lstStyle/>
          <a:p>
            <a:r>
              <a:rPr lang="en-AU" sz="3738" b="1" dirty="0"/>
              <a:t>Who</a:t>
            </a:r>
          </a:p>
        </p:txBody>
      </p:sp>
      <p:sp>
        <p:nvSpPr>
          <p:cNvPr id="28" name="Rectangle 27">
            <a:extLst>
              <a:ext uri="{FF2B5EF4-FFF2-40B4-BE49-F238E27FC236}">
                <a16:creationId xmlns:a16="http://schemas.microsoft.com/office/drawing/2014/main" id="{4D0FA17D-4A97-41CF-B3AD-276D3C3FAC08}"/>
              </a:ext>
            </a:extLst>
          </p:cNvPr>
          <p:cNvSpPr/>
          <p:nvPr/>
        </p:nvSpPr>
        <p:spPr>
          <a:xfrm>
            <a:off x="3672528" y="1146873"/>
            <a:ext cx="1275093" cy="667555"/>
          </a:xfrm>
          <a:prstGeom prst="rect">
            <a:avLst/>
          </a:prstGeom>
        </p:spPr>
        <p:txBody>
          <a:bodyPr wrap="none">
            <a:spAutoFit/>
          </a:bodyPr>
          <a:lstStyle/>
          <a:p>
            <a:r>
              <a:rPr lang="en-AU" sz="3738" b="1" dirty="0"/>
              <a:t>What</a:t>
            </a:r>
          </a:p>
        </p:txBody>
      </p:sp>
      <p:sp>
        <p:nvSpPr>
          <p:cNvPr id="29" name="Rectangle 28">
            <a:extLst>
              <a:ext uri="{FF2B5EF4-FFF2-40B4-BE49-F238E27FC236}">
                <a16:creationId xmlns:a16="http://schemas.microsoft.com/office/drawing/2014/main" id="{F71F1986-99EC-4CA6-AC57-9362C20F02CF}"/>
              </a:ext>
            </a:extLst>
          </p:cNvPr>
          <p:cNvSpPr/>
          <p:nvPr/>
        </p:nvSpPr>
        <p:spPr>
          <a:xfrm>
            <a:off x="5445915" y="1146873"/>
            <a:ext cx="1094530" cy="667555"/>
          </a:xfrm>
          <a:prstGeom prst="rect">
            <a:avLst/>
          </a:prstGeom>
        </p:spPr>
        <p:txBody>
          <a:bodyPr wrap="none">
            <a:spAutoFit/>
          </a:bodyPr>
          <a:lstStyle/>
          <a:p>
            <a:r>
              <a:rPr lang="en-AU" sz="3738" b="1" dirty="0"/>
              <a:t>Why</a:t>
            </a:r>
          </a:p>
        </p:txBody>
      </p:sp>
    </p:spTree>
    <p:extLst>
      <p:ext uri="{BB962C8B-B14F-4D97-AF65-F5344CB8AC3E}">
        <p14:creationId xmlns:p14="http://schemas.microsoft.com/office/powerpoint/2010/main" val="651295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FCD8261-50AD-4F73-8627-ED1F94EE4EDB}"/>
              </a:ext>
            </a:extLst>
          </p:cNvPr>
          <p:cNvSpPr txBox="1"/>
          <p:nvPr/>
        </p:nvSpPr>
        <p:spPr>
          <a:xfrm>
            <a:off x="108537" y="-656337"/>
            <a:ext cx="1397819" cy="2638543"/>
          </a:xfrm>
          <a:prstGeom prst="rect">
            <a:avLst/>
          </a:prstGeom>
          <a:noFill/>
        </p:spPr>
        <p:txBody>
          <a:bodyPr wrap="square" rtlCol="0">
            <a:spAutoFit/>
          </a:bodyPr>
          <a:lstStyle/>
          <a:p>
            <a:r>
              <a:rPr lang="en-AU" sz="16546" dirty="0">
                <a:solidFill>
                  <a:schemeClr val="accent6"/>
                </a:solidFill>
                <a:effectLst>
                  <a:outerShdw blurRad="38100" dist="38100" dir="2700000" algn="tl">
                    <a:srgbClr val="000000">
                      <a:alpha val="43137"/>
                    </a:srgbClr>
                  </a:outerShdw>
                </a:effectLst>
              </a:rPr>
              <a:t>3</a:t>
            </a:r>
            <a:endParaRPr lang="en-AU" sz="9554" dirty="0">
              <a:solidFill>
                <a:schemeClr val="accent6"/>
              </a:solidFill>
              <a:effectLst>
                <a:outerShdw blurRad="38100" dist="38100" dir="2700000" algn="tl">
                  <a:srgbClr val="000000">
                    <a:alpha val="43137"/>
                  </a:srgbClr>
                </a:outerShdw>
              </a:effectLst>
            </a:endParaRPr>
          </a:p>
        </p:txBody>
      </p:sp>
      <p:sp>
        <p:nvSpPr>
          <p:cNvPr id="3" name="Rectangle 2">
            <a:extLst>
              <a:ext uri="{FF2B5EF4-FFF2-40B4-BE49-F238E27FC236}">
                <a16:creationId xmlns:a16="http://schemas.microsoft.com/office/drawing/2014/main" id="{C140CDA9-0C0F-4360-A9FF-18022136DF30}"/>
              </a:ext>
            </a:extLst>
          </p:cNvPr>
          <p:cNvSpPr/>
          <p:nvPr/>
        </p:nvSpPr>
        <p:spPr>
          <a:xfrm>
            <a:off x="1236192" y="709271"/>
            <a:ext cx="1351717" cy="390556"/>
          </a:xfrm>
          <a:prstGeom prst="rect">
            <a:avLst/>
          </a:prstGeom>
        </p:spPr>
        <p:txBody>
          <a:bodyPr wrap="square">
            <a:spAutoFit/>
          </a:bodyPr>
          <a:lstStyle/>
          <a:p>
            <a:r>
              <a:rPr lang="en-AU" sz="1938" dirty="0"/>
              <a:t>Key Points</a:t>
            </a:r>
          </a:p>
        </p:txBody>
      </p:sp>
      <p:sp>
        <p:nvSpPr>
          <p:cNvPr id="4" name="Rectangle 3">
            <a:extLst>
              <a:ext uri="{FF2B5EF4-FFF2-40B4-BE49-F238E27FC236}">
                <a16:creationId xmlns:a16="http://schemas.microsoft.com/office/drawing/2014/main" id="{5DE4375D-FAE3-48FC-8829-BCCE94897A29}"/>
              </a:ext>
            </a:extLst>
          </p:cNvPr>
          <p:cNvSpPr/>
          <p:nvPr/>
        </p:nvSpPr>
        <p:spPr>
          <a:xfrm>
            <a:off x="2440452" y="556859"/>
            <a:ext cx="1200970" cy="707886"/>
          </a:xfrm>
          <a:prstGeom prst="rect">
            <a:avLst/>
          </a:prstGeom>
        </p:spPr>
        <p:txBody>
          <a:bodyPr wrap="none">
            <a:spAutoFit/>
          </a:bodyPr>
          <a:lstStyle/>
          <a:p>
            <a:r>
              <a:rPr lang="en-AU" sz="4000" b="1" dirty="0"/>
              <a:t>Who</a:t>
            </a:r>
          </a:p>
        </p:txBody>
      </p:sp>
      <p:sp>
        <p:nvSpPr>
          <p:cNvPr id="5" name="Rectangle 4">
            <a:extLst>
              <a:ext uri="{FF2B5EF4-FFF2-40B4-BE49-F238E27FC236}">
                <a16:creationId xmlns:a16="http://schemas.microsoft.com/office/drawing/2014/main" id="{F8B4ED18-3042-4233-B4AE-2BFFE59201AB}"/>
              </a:ext>
            </a:extLst>
          </p:cNvPr>
          <p:cNvSpPr/>
          <p:nvPr/>
        </p:nvSpPr>
        <p:spPr>
          <a:xfrm>
            <a:off x="3918565" y="550606"/>
            <a:ext cx="1351717" cy="707886"/>
          </a:xfrm>
          <a:prstGeom prst="rect">
            <a:avLst/>
          </a:prstGeom>
        </p:spPr>
        <p:txBody>
          <a:bodyPr wrap="none">
            <a:spAutoFit/>
          </a:bodyPr>
          <a:lstStyle/>
          <a:p>
            <a:r>
              <a:rPr lang="en-AU" sz="4000" b="1" dirty="0"/>
              <a:t>What</a:t>
            </a:r>
          </a:p>
        </p:txBody>
      </p:sp>
      <p:sp>
        <p:nvSpPr>
          <p:cNvPr id="6" name="Rectangle 5">
            <a:extLst>
              <a:ext uri="{FF2B5EF4-FFF2-40B4-BE49-F238E27FC236}">
                <a16:creationId xmlns:a16="http://schemas.microsoft.com/office/drawing/2014/main" id="{4CC844B8-BE69-4F90-BFE0-BB99D172AB2C}"/>
              </a:ext>
            </a:extLst>
          </p:cNvPr>
          <p:cNvSpPr/>
          <p:nvPr/>
        </p:nvSpPr>
        <p:spPr>
          <a:xfrm>
            <a:off x="5547424" y="550606"/>
            <a:ext cx="1159613" cy="707886"/>
          </a:xfrm>
          <a:prstGeom prst="rect">
            <a:avLst/>
          </a:prstGeom>
        </p:spPr>
        <p:txBody>
          <a:bodyPr wrap="none">
            <a:spAutoFit/>
          </a:bodyPr>
          <a:lstStyle/>
          <a:p>
            <a:r>
              <a:rPr lang="en-AU" sz="4000" b="1" dirty="0"/>
              <a:t>Why</a:t>
            </a:r>
          </a:p>
        </p:txBody>
      </p:sp>
      <p:grpSp>
        <p:nvGrpSpPr>
          <p:cNvPr id="23" name="Group 22">
            <a:extLst>
              <a:ext uri="{FF2B5EF4-FFF2-40B4-BE49-F238E27FC236}">
                <a16:creationId xmlns:a16="http://schemas.microsoft.com/office/drawing/2014/main" id="{97E10480-E1FE-461F-B820-1346E851283E}"/>
              </a:ext>
            </a:extLst>
          </p:cNvPr>
          <p:cNvGrpSpPr/>
          <p:nvPr/>
        </p:nvGrpSpPr>
        <p:grpSpPr>
          <a:xfrm>
            <a:off x="1141762" y="2299342"/>
            <a:ext cx="4326834" cy="3707116"/>
            <a:chOff x="2270716" y="2684185"/>
            <a:chExt cx="1890666" cy="1619871"/>
          </a:xfrm>
        </p:grpSpPr>
        <p:sp>
          <p:nvSpPr>
            <p:cNvPr id="19" name="Circle: Hollow 18">
              <a:extLst>
                <a:ext uri="{FF2B5EF4-FFF2-40B4-BE49-F238E27FC236}">
                  <a16:creationId xmlns:a16="http://schemas.microsoft.com/office/drawing/2014/main" id="{209B9EB8-2BF5-4443-A433-2FB008230385}"/>
                </a:ext>
              </a:extLst>
            </p:cNvPr>
            <p:cNvSpPr/>
            <p:nvPr/>
          </p:nvSpPr>
          <p:spPr>
            <a:xfrm>
              <a:off x="2544073" y="2952921"/>
              <a:ext cx="1351135" cy="1351135"/>
            </a:xfrm>
            <a:prstGeom prst="donut">
              <a:avLst>
                <a:gd name="adj" fmla="val 751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305" tIns="31652" rIns="63305" bIns="31652" numCol="1" spcCol="0" rtlCol="0" fromWordArt="0" anchor="ctr" anchorCtr="0" forceAA="0" compatLnSpc="1">
              <a:prstTxWarp prst="textNoShape">
                <a:avLst/>
              </a:prstTxWarp>
              <a:noAutofit/>
            </a:bodyPr>
            <a:lstStyle/>
            <a:p>
              <a:pPr algn="ctr"/>
              <a:endParaRPr lang="en-AU" sz="1097">
                <a:solidFill>
                  <a:schemeClr val="tx1"/>
                </a:solidFill>
              </a:endParaRPr>
            </a:p>
          </p:txBody>
        </p:sp>
        <p:sp>
          <p:nvSpPr>
            <p:cNvPr id="20" name="Oval 19">
              <a:extLst>
                <a:ext uri="{FF2B5EF4-FFF2-40B4-BE49-F238E27FC236}">
                  <a16:creationId xmlns:a16="http://schemas.microsoft.com/office/drawing/2014/main" id="{3A953BD5-80EA-428F-9950-D1D263617AD8}"/>
                </a:ext>
              </a:extLst>
            </p:cNvPr>
            <p:cNvSpPr/>
            <p:nvPr/>
          </p:nvSpPr>
          <p:spPr>
            <a:xfrm>
              <a:off x="2858662" y="2684185"/>
              <a:ext cx="714527" cy="71452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AU" sz="3200" b="1" dirty="0">
                  <a:solidFill>
                    <a:schemeClr val="bg1"/>
                  </a:solidFill>
                  <a:effectLst>
                    <a:outerShdw blurRad="38100" dist="38100" dir="2700000" algn="tl">
                      <a:srgbClr val="000000">
                        <a:alpha val="43137"/>
                      </a:srgbClr>
                    </a:outerShdw>
                  </a:effectLst>
                  <a:latin typeface="Bahnschrift SemiBold" panose="020B0502040204020203" pitchFamily="34" charset="0"/>
                  <a:ea typeface="Adobe Gothic Std B" panose="020B0800000000000000" pitchFamily="34" charset="-128"/>
                </a:rPr>
                <a:t>WHO</a:t>
              </a:r>
            </a:p>
          </p:txBody>
        </p:sp>
        <p:sp>
          <p:nvSpPr>
            <p:cNvPr id="21" name="Oval 20">
              <a:extLst>
                <a:ext uri="{FF2B5EF4-FFF2-40B4-BE49-F238E27FC236}">
                  <a16:creationId xmlns:a16="http://schemas.microsoft.com/office/drawing/2014/main" id="{887C9566-06CB-4D59-812F-9521716FBE3D}"/>
                </a:ext>
              </a:extLst>
            </p:cNvPr>
            <p:cNvSpPr/>
            <p:nvPr/>
          </p:nvSpPr>
          <p:spPr>
            <a:xfrm>
              <a:off x="2270716" y="3398712"/>
              <a:ext cx="714527" cy="714527"/>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AU" sz="3200" b="1" dirty="0">
                  <a:solidFill>
                    <a:schemeClr val="bg1"/>
                  </a:solidFill>
                  <a:effectLst>
                    <a:outerShdw blurRad="38100" dist="38100" dir="2700000" algn="tl">
                      <a:srgbClr val="000000">
                        <a:alpha val="43137"/>
                      </a:srgbClr>
                    </a:outerShdw>
                  </a:effectLst>
                  <a:latin typeface="Bahnschrift SemiBold" panose="020B0502040204020203" pitchFamily="34" charset="0"/>
                  <a:ea typeface="Adobe Gothic Std B" panose="020B0800000000000000" pitchFamily="34" charset="-128"/>
                </a:rPr>
                <a:t>WHAT</a:t>
              </a:r>
              <a:endParaRPr lang="en-AU" sz="1246" dirty="0"/>
            </a:p>
          </p:txBody>
        </p:sp>
        <p:sp>
          <p:nvSpPr>
            <p:cNvPr id="22" name="Oval 21">
              <a:extLst>
                <a:ext uri="{FF2B5EF4-FFF2-40B4-BE49-F238E27FC236}">
                  <a16:creationId xmlns:a16="http://schemas.microsoft.com/office/drawing/2014/main" id="{5FB9C61B-5A94-4C54-BB20-5CA723060980}"/>
                </a:ext>
              </a:extLst>
            </p:cNvPr>
            <p:cNvSpPr/>
            <p:nvPr/>
          </p:nvSpPr>
          <p:spPr>
            <a:xfrm>
              <a:off x="3446855" y="3398712"/>
              <a:ext cx="714527" cy="714527"/>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AU" sz="3200" b="1" dirty="0">
                  <a:solidFill>
                    <a:schemeClr val="bg1"/>
                  </a:solidFill>
                  <a:effectLst>
                    <a:outerShdw blurRad="38100" dist="38100" dir="2700000" algn="tl">
                      <a:srgbClr val="000000">
                        <a:alpha val="43137"/>
                      </a:srgbClr>
                    </a:outerShdw>
                  </a:effectLst>
                  <a:latin typeface="Bahnschrift SemiBold" panose="020B0502040204020203" pitchFamily="34" charset="0"/>
                  <a:ea typeface="Adobe Gothic Std B" panose="020B0800000000000000" pitchFamily="34" charset="-128"/>
                </a:rPr>
                <a:t>WHY</a:t>
              </a:r>
            </a:p>
          </p:txBody>
        </p:sp>
      </p:grpSp>
    </p:spTree>
    <p:extLst>
      <p:ext uri="{BB962C8B-B14F-4D97-AF65-F5344CB8AC3E}">
        <p14:creationId xmlns:p14="http://schemas.microsoft.com/office/powerpoint/2010/main" val="225029388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8D2275-67A2-4529-BCDA-3A1F0FF14A83}"/>
              </a:ext>
            </a:extLst>
          </p:cNvPr>
          <p:cNvSpPr/>
          <p:nvPr/>
        </p:nvSpPr>
        <p:spPr>
          <a:xfrm>
            <a:off x="232080" y="2122320"/>
            <a:ext cx="2070000" cy="369821"/>
          </a:xfrm>
          <a:prstGeom prst="rect">
            <a:avLst/>
          </a:prstGeom>
          <a:noFill/>
          <a:ln>
            <a:solidFill>
              <a:schemeClr val="accent1"/>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63305" tIns="31652" rIns="63305" bIns="31652" numCol="1" spcCol="0" rtlCol="0" fromWordArt="0" anchor="t" anchorCtr="0" forceAA="0" compatLnSpc="1">
            <a:prstTxWarp prst="textNoShape">
              <a:avLst/>
            </a:prstTxWarp>
            <a:noAutofit/>
          </a:bodyPr>
          <a:lstStyle/>
          <a:p>
            <a:pPr algn="ctr"/>
            <a:r>
              <a:rPr lang="en-AU" sz="1938" b="1" dirty="0">
                <a:ln>
                  <a:solidFill>
                    <a:schemeClr val="bg2">
                      <a:lumMod val="50000"/>
                    </a:schemeClr>
                  </a:solidFill>
                </a:ln>
                <a:solidFill>
                  <a:schemeClr val="bg1"/>
                </a:solidFill>
                <a:effectLst>
                  <a:outerShdw blurRad="38100" dist="38100" dir="2700000" algn="tl">
                    <a:srgbClr val="000000">
                      <a:alpha val="43137"/>
                    </a:srgbClr>
                  </a:outerShdw>
                </a:effectLst>
                <a:latin typeface="Bahnschrift SemiBold" panose="020B0502040204020203" pitchFamily="34" charset="0"/>
                <a:ea typeface="Adobe Gothic Std B" panose="020B0800000000000000" pitchFamily="34" charset="-128"/>
              </a:rPr>
              <a:t>WHO</a:t>
            </a:r>
          </a:p>
        </p:txBody>
      </p:sp>
      <p:sp>
        <p:nvSpPr>
          <p:cNvPr id="8" name="Rectangle 7">
            <a:extLst>
              <a:ext uri="{FF2B5EF4-FFF2-40B4-BE49-F238E27FC236}">
                <a16:creationId xmlns:a16="http://schemas.microsoft.com/office/drawing/2014/main" id="{175EADE1-1FCD-4048-BCF2-69BA455924EF}"/>
              </a:ext>
            </a:extLst>
          </p:cNvPr>
          <p:cNvSpPr/>
          <p:nvPr/>
        </p:nvSpPr>
        <p:spPr>
          <a:xfrm>
            <a:off x="2452733" y="2122320"/>
            <a:ext cx="2070000" cy="369820"/>
          </a:xfrm>
          <a:prstGeom prst="rect">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305" tIns="31652" rIns="63305" bIns="31652" numCol="1" spcCol="0" rtlCol="0" fromWordArt="0" anchor="t" anchorCtr="0" forceAA="0" compatLnSpc="1">
            <a:prstTxWarp prst="textNoShape">
              <a:avLst/>
            </a:prstTxWarp>
            <a:noAutofit/>
          </a:bodyPr>
          <a:lstStyle/>
          <a:p>
            <a:pPr algn="ctr"/>
            <a:r>
              <a:rPr lang="en-AU" sz="1938" b="1" dirty="0">
                <a:ln>
                  <a:solidFill>
                    <a:schemeClr val="accent5">
                      <a:lumMod val="75000"/>
                    </a:schemeClr>
                  </a:solidFill>
                </a:ln>
                <a:solidFill>
                  <a:schemeClr val="bg1"/>
                </a:solidFill>
                <a:effectLst>
                  <a:outerShdw blurRad="38100" dist="38100" dir="2700000" algn="tl">
                    <a:srgbClr val="000000">
                      <a:alpha val="43137"/>
                    </a:srgbClr>
                  </a:outerShdw>
                </a:effectLst>
                <a:latin typeface="Bahnschrift SemiBold" panose="020B0502040204020203" pitchFamily="34" charset="0"/>
                <a:ea typeface="Adobe Gothic Std B" panose="020B0800000000000000" pitchFamily="34" charset="-128"/>
              </a:rPr>
              <a:t>WHAT</a:t>
            </a:r>
          </a:p>
        </p:txBody>
      </p:sp>
      <p:sp>
        <p:nvSpPr>
          <p:cNvPr id="9" name="Rectangle 8">
            <a:extLst>
              <a:ext uri="{FF2B5EF4-FFF2-40B4-BE49-F238E27FC236}">
                <a16:creationId xmlns:a16="http://schemas.microsoft.com/office/drawing/2014/main" id="{773C1717-CBE7-4B5B-9E3A-511CACD0836F}"/>
              </a:ext>
            </a:extLst>
          </p:cNvPr>
          <p:cNvSpPr/>
          <p:nvPr/>
        </p:nvSpPr>
        <p:spPr>
          <a:xfrm>
            <a:off x="4673387" y="2122320"/>
            <a:ext cx="2070000" cy="369820"/>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305" tIns="31652" rIns="63305" bIns="31652" numCol="1" spcCol="0" rtlCol="0" fromWordArt="0" anchor="t" anchorCtr="0" forceAA="0" compatLnSpc="1">
            <a:prstTxWarp prst="textNoShape">
              <a:avLst/>
            </a:prstTxWarp>
            <a:noAutofit/>
          </a:bodyPr>
          <a:lstStyle/>
          <a:p>
            <a:pPr algn="ctr"/>
            <a:r>
              <a:rPr lang="en-AU" sz="1938" b="1" dirty="0">
                <a:ln>
                  <a:solidFill>
                    <a:schemeClr val="accent6">
                      <a:lumMod val="60000"/>
                      <a:lumOff val="40000"/>
                    </a:schemeClr>
                  </a:solidFill>
                </a:ln>
                <a:solidFill>
                  <a:schemeClr val="bg1"/>
                </a:solidFill>
                <a:effectLst>
                  <a:outerShdw blurRad="38100" dist="38100" dir="2700000" algn="tl">
                    <a:srgbClr val="000000">
                      <a:alpha val="43137"/>
                    </a:srgbClr>
                  </a:outerShdw>
                </a:effectLst>
                <a:latin typeface="Bahnschrift SemiBold" panose="020B0502040204020203" pitchFamily="34" charset="0"/>
                <a:ea typeface="Adobe Gothic Std B" panose="020B0800000000000000" pitchFamily="34" charset="-128"/>
              </a:rPr>
              <a:t>WHY</a:t>
            </a:r>
          </a:p>
        </p:txBody>
      </p:sp>
      <p:sp>
        <p:nvSpPr>
          <p:cNvPr id="13" name="Rectangle 12">
            <a:extLst>
              <a:ext uri="{FF2B5EF4-FFF2-40B4-BE49-F238E27FC236}">
                <a16:creationId xmlns:a16="http://schemas.microsoft.com/office/drawing/2014/main" id="{E9C727CB-A741-4442-9E02-2693ACC930E4}"/>
              </a:ext>
            </a:extLst>
          </p:cNvPr>
          <p:cNvSpPr/>
          <p:nvPr/>
        </p:nvSpPr>
        <p:spPr>
          <a:xfrm>
            <a:off x="232080" y="2524932"/>
            <a:ext cx="2070000" cy="3970318"/>
          </a:xfrm>
          <a:prstGeom prst="rect">
            <a:avLst/>
          </a:prstGeom>
        </p:spPr>
        <p:txBody>
          <a:bodyPr wrap="square">
            <a:spAutoFit/>
          </a:bodyPr>
          <a:lstStyle/>
          <a:p>
            <a:pPr>
              <a:lnSpc>
                <a:spcPct val="90000"/>
              </a:lnSpc>
              <a:spcAft>
                <a:spcPts val="554"/>
              </a:spcAft>
            </a:pPr>
            <a:r>
              <a:rPr lang="en-AU" sz="1400" dirty="0">
                <a:latin typeface="Calibri" panose="020F0502020204030204" pitchFamily="34" charset="0"/>
                <a:ea typeface="Calibri" panose="020F0502020204030204" pitchFamily="34" charset="0"/>
                <a:cs typeface="Times New Roman" panose="02020603050405020304" pitchFamily="18" charset="0"/>
              </a:rPr>
              <a:t>Each organization has different policies for hiring new employees. Some organizations perform a background check on all future employees, whereas other organizations prefer to conduct background checks on only those candidates that applied for positions with increased responsibility. We are an independent third party, you can be sure that either way, your case will be treated following a standard process and methodology.</a:t>
            </a:r>
          </a:p>
        </p:txBody>
      </p:sp>
      <p:sp>
        <p:nvSpPr>
          <p:cNvPr id="14" name="Rectangle 13">
            <a:extLst>
              <a:ext uri="{FF2B5EF4-FFF2-40B4-BE49-F238E27FC236}">
                <a16:creationId xmlns:a16="http://schemas.microsoft.com/office/drawing/2014/main" id="{BD179B4F-BAEF-4D89-A919-08618DF6D790}"/>
              </a:ext>
            </a:extLst>
          </p:cNvPr>
          <p:cNvSpPr/>
          <p:nvPr/>
        </p:nvSpPr>
        <p:spPr>
          <a:xfrm>
            <a:off x="2539788" y="2537284"/>
            <a:ext cx="2070000" cy="4358116"/>
          </a:xfrm>
          <a:prstGeom prst="rect">
            <a:avLst/>
          </a:prstGeom>
        </p:spPr>
        <p:txBody>
          <a:bodyPr wrap="square">
            <a:spAutoFit/>
          </a:bodyPr>
          <a:lstStyle/>
          <a:p>
            <a:pPr>
              <a:lnSpc>
                <a:spcPct val="90000"/>
              </a:lnSpc>
            </a:pPr>
            <a:r>
              <a:rPr lang="en-AU" sz="1400" dirty="0"/>
              <a:t>A background </a:t>
            </a:r>
            <a:r>
              <a:rPr lang="en-AU" sz="1400" dirty="0">
                <a:cs typeface="Times New Roman" panose="02020603050405020304" pitchFamily="18" charset="0"/>
              </a:rPr>
              <a:t>check</a:t>
            </a:r>
            <a:r>
              <a:rPr lang="en-AU" sz="1400" dirty="0"/>
              <a:t> may include different types of checks, ranging from employment and education verification to criminal record, bankruptcy or adverse media checks. We will verify whether you are or were involved in litigations and may contact your former employers and institutions where you completed your education. In some cases, the background check may include an interview with us. During this interview, you will have the opportunity to explain  your career path. </a:t>
            </a:r>
          </a:p>
        </p:txBody>
      </p:sp>
      <p:sp>
        <p:nvSpPr>
          <p:cNvPr id="17" name="Rectangle 16">
            <a:extLst>
              <a:ext uri="{FF2B5EF4-FFF2-40B4-BE49-F238E27FC236}">
                <a16:creationId xmlns:a16="http://schemas.microsoft.com/office/drawing/2014/main" id="{E8A50F8A-703B-4725-B59D-44535EF573A1}"/>
              </a:ext>
            </a:extLst>
          </p:cNvPr>
          <p:cNvSpPr/>
          <p:nvPr/>
        </p:nvSpPr>
        <p:spPr>
          <a:xfrm>
            <a:off x="4673387" y="2524932"/>
            <a:ext cx="2070000" cy="5715411"/>
          </a:xfrm>
          <a:prstGeom prst="rect">
            <a:avLst/>
          </a:prstGeom>
        </p:spPr>
        <p:txBody>
          <a:bodyPr wrap="square">
            <a:spAutoFit/>
          </a:bodyPr>
          <a:lstStyle/>
          <a:p>
            <a:pPr>
              <a:lnSpc>
                <a:spcPct val="90000"/>
              </a:lnSpc>
              <a:spcAft>
                <a:spcPts val="554"/>
              </a:spcAft>
            </a:pPr>
            <a:r>
              <a:rPr lang="en-AU" sz="1400" dirty="0">
                <a:latin typeface="Calibri" panose="020F0502020204030204" pitchFamily="34" charset="0"/>
                <a:ea typeface="Calibri" panose="020F0502020204030204" pitchFamily="34" charset="0"/>
                <a:cs typeface="Times New Roman" panose="02020603050405020304" pitchFamily="18" charset="0"/>
              </a:rPr>
              <a:t>In an increasingly globalizing market, organizations are facing difficulties to select employees with a background that properly fits their vacant positions. Ensuring that your employment and education meet the requirements of your potential future employer is crucial to manage both costs and risks. Corporations have an obligation towards their shareholders to decrease internal and external risks, from potential reputational damage to cases of fraud and corruption. To mitigate some of these risks, it is important to understand potential hires. Pre-employment screening is an increasingly popular mean to achieve that goal.  </a:t>
            </a:r>
          </a:p>
        </p:txBody>
      </p:sp>
      <p:sp>
        <p:nvSpPr>
          <p:cNvPr id="22" name="Freeform: Shape 21">
            <a:extLst>
              <a:ext uri="{FF2B5EF4-FFF2-40B4-BE49-F238E27FC236}">
                <a16:creationId xmlns:a16="http://schemas.microsoft.com/office/drawing/2014/main" id="{02D3878F-4215-45F5-9AD8-BF123D84A5BD}"/>
              </a:ext>
            </a:extLst>
          </p:cNvPr>
          <p:cNvSpPr/>
          <p:nvPr/>
        </p:nvSpPr>
        <p:spPr>
          <a:xfrm flipV="1">
            <a:off x="4214619" y="9214137"/>
            <a:ext cx="2080956" cy="588385"/>
          </a:xfrm>
          <a:custGeom>
            <a:avLst/>
            <a:gdLst>
              <a:gd name="connsiteX0" fmla="*/ 974299 w 3744356"/>
              <a:gd name="connsiteY0" fmla="*/ 1719892 h 1719892"/>
              <a:gd name="connsiteX1" fmla="*/ 1945081 w 3744356"/>
              <a:gd name="connsiteY1" fmla="*/ 843844 h 1719892"/>
              <a:gd name="connsiteX2" fmla="*/ 1948598 w 3744356"/>
              <a:gd name="connsiteY2" fmla="*/ 774187 h 1719892"/>
              <a:gd name="connsiteX3" fmla="*/ 1944464 w 3744356"/>
              <a:gd name="connsiteY3" fmla="*/ 774187 h 1719892"/>
              <a:gd name="connsiteX4" fmla="*/ 1945106 w 3744356"/>
              <a:gd name="connsiteY4" fmla="*/ 763291 h 1719892"/>
              <a:gd name="connsiteX5" fmla="*/ 2770057 w 3744356"/>
              <a:gd name="connsiteY5" fmla="*/ 125572 h 1719892"/>
              <a:gd name="connsiteX6" fmla="*/ 3595008 w 3744356"/>
              <a:gd name="connsiteY6" fmla="*/ 763291 h 1719892"/>
              <a:gd name="connsiteX7" fmla="*/ 3597768 w 3744356"/>
              <a:gd name="connsiteY7" fmla="*/ 810122 h 1719892"/>
              <a:gd name="connsiteX8" fmla="*/ 3744356 w 3744356"/>
              <a:gd name="connsiteY8" fmla="*/ 810122 h 1719892"/>
              <a:gd name="connsiteX9" fmla="*/ 3740839 w 3744356"/>
              <a:gd name="connsiteY9" fmla="*/ 750452 h 1719892"/>
              <a:gd name="connsiteX10" fmla="*/ 2770057 w 3744356"/>
              <a:gd name="connsiteY10" fmla="*/ 0 h 1719892"/>
              <a:gd name="connsiteX11" fmla="*/ 1799275 w 3744356"/>
              <a:gd name="connsiteY11" fmla="*/ 750452 h 1719892"/>
              <a:gd name="connsiteX12" fmla="*/ 1795758 w 3744356"/>
              <a:gd name="connsiteY12" fmla="*/ 810122 h 1719892"/>
              <a:gd name="connsiteX13" fmla="*/ 1800196 w 3744356"/>
              <a:gd name="connsiteY13" fmla="*/ 810122 h 1719892"/>
              <a:gd name="connsiteX14" fmla="*/ 1799250 w 3744356"/>
              <a:gd name="connsiteY14" fmla="*/ 828856 h 1719892"/>
              <a:gd name="connsiteX15" fmla="*/ 974299 w 3744356"/>
              <a:gd name="connsiteY15" fmla="*/ 1573304 h 1719892"/>
              <a:gd name="connsiteX16" fmla="*/ 149348 w 3744356"/>
              <a:gd name="connsiteY16" fmla="*/ 828856 h 1719892"/>
              <a:gd name="connsiteX17" fmla="*/ 146588 w 3744356"/>
              <a:gd name="connsiteY17" fmla="*/ 774187 h 1719892"/>
              <a:gd name="connsiteX18" fmla="*/ 0 w 3744356"/>
              <a:gd name="connsiteY18" fmla="*/ 774187 h 1719892"/>
              <a:gd name="connsiteX19" fmla="*/ 3517 w 3744356"/>
              <a:gd name="connsiteY19" fmla="*/ 843844 h 1719892"/>
              <a:gd name="connsiteX20" fmla="*/ 974299 w 3744356"/>
              <a:gd name="connsiteY20" fmla="*/ 1719892 h 171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44356" h="1719892">
                <a:moveTo>
                  <a:pt x="974299" y="1719892"/>
                </a:moveTo>
                <a:cubicBezTo>
                  <a:pt x="1479547" y="1719892"/>
                  <a:pt x="1895109" y="1335907"/>
                  <a:pt x="1945081" y="843844"/>
                </a:cubicBezTo>
                <a:lnTo>
                  <a:pt x="1948598" y="774187"/>
                </a:lnTo>
                <a:lnTo>
                  <a:pt x="1944464" y="774187"/>
                </a:lnTo>
                <a:lnTo>
                  <a:pt x="1945106" y="763291"/>
                </a:lnTo>
                <a:cubicBezTo>
                  <a:pt x="1987571" y="405094"/>
                  <a:pt x="2340708" y="125572"/>
                  <a:pt x="2770057" y="125572"/>
                </a:cubicBezTo>
                <a:cubicBezTo>
                  <a:pt x="3199406" y="125572"/>
                  <a:pt x="3552543" y="405094"/>
                  <a:pt x="3595008" y="763291"/>
                </a:cubicBezTo>
                <a:lnTo>
                  <a:pt x="3597768" y="810122"/>
                </a:lnTo>
                <a:lnTo>
                  <a:pt x="3744356" y="810122"/>
                </a:lnTo>
                <a:lnTo>
                  <a:pt x="3740839" y="750452"/>
                </a:lnTo>
                <a:cubicBezTo>
                  <a:pt x="3690867" y="328934"/>
                  <a:pt x="3275305" y="0"/>
                  <a:pt x="2770057" y="0"/>
                </a:cubicBezTo>
                <a:cubicBezTo>
                  <a:pt x="2264809" y="0"/>
                  <a:pt x="1849247" y="328934"/>
                  <a:pt x="1799275" y="750452"/>
                </a:cubicBezTo>
                <a:lnTo>
                  <a:pt x="1795758" y="810122"/>
                </a:lnTo>
                <a:lnTo>
                  <a:pt x="1800196" y="810122"/>
                </a:lnTo>
                <a:lnTo>
                  <a:pt x="1799250" y="828856"/>
                </a:lnTo>
                <a:cubicBezTo>
                  <a:pt x="1756785" y="1247001"/>
                  <a:pt x="1403648" y="1573304"/>
                  <a:pt x="974299" y="1573304"/>
                </a:cubicBezTo>
                <a:cubicBezTo>
                  <a:pt x="544950" y="1573304"/>
                  <a:pt x="191813" y="1247001"/>
                  <a:pt x="149348" y="828856"/>
                </a:cubicBezTo>
                <a:lnTo>
                  <a:pt x="146588" y="774187"/>
                </a:lnTo>
                <a:lnTo>
                  <a:pt x="0" y="774187"/>
                </a:lnTo>
                <a:lnTo>
                  <a:pt x="3517" y="843844"/>
                </a:lnTo>
                <a:cubicBezTo>
                  <a:pt x="53489" y="1335907"/>
                  <a:pt x="469051" y="1719892"/>
                  <a:pt x="974299" y="1719892"/>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305" tIns="31652" rIns="63305" bIns="31652" numCol="1" spcCol="0" rtlCol="0" fromWordArt="0" anchor="ctr" anchorCtr="0" forceAA="0" compatLnSpc="1">
            <a:prstTxWarp prst="textNoShape">
              <a:avLst/>
            </a:prstTxWarp>
            <a:noAutofit/>
          </a:bodyPr>
          <a:lstStyle/>
          <a:p>
            <a:pPr algn="ctr"/>
            <a:endParaRPr lang="en-AU" sz="1097">
              <a:solidFill>
                <a:schemeClr val="tx1"/>
              </a:solidFill>
            </a:endParaRPr>
          </a:p>
        </p:txBody>
      </p:sp>
      <p:sp>
        <p:nvSpPr>
          <p:cNvPr id="26" name="Oval 25">
            <a:extLst>
              <a:ext uri="{FF2B5EF4-FFF2-40B4-BE49-F238E27FC236}">
                <a16:creationId xmlns:a16="http://schemas.microsoft.com/office/drawing/2014/main" id="{37CB97DC-F1F7-425A-8A6D-6604ABCE89EA}"/>
              </a:ext>
            </a:extLst>
          </p:cNvPr>
          <p:cNvSpPr/>
          <p:nvPr/>
        </p:nvSpPr>
        <p:spPr>
          <a:xfrm>
            <a:off x="5319674" y="9251704"/>
            <a:ext cx="396000" cy="396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AU" sz="800" b="1" dirty="0">
                <a:solidFill>
                  <a:schemeClr val="bg1"/>
                </a:solidFill>
                <a:effectLst>
                  <a:outerShdw blurRad="38100" dist="38100" dir="2700000" algn="tl">
                    <a:srgbClr val="000000">
                      <a:alpha val="43137"/>
                    </a:srgbClr>
                  </a:outerShdw>
                </a:effectLst>
                <a:ea typeface="Adobe Gothic Std B" panose="020B0800000000000000" pitchFamily="34" charset="-128"/>
              </a:rPr>
              <a:t>WHO</a:t>
            </a:r>
          </a:p>
        </p:txBody>
      </p:sp>
      <p:sp>
        <p:nvSpPr>
          <p:cNvPr id="27" name="Oval 26">
            <a:extLst>
              <a:ext uri="{FF2B5EF4-FFF2-40B4-BE49-F238E27FC236}">
                <a16:creationId xmlns:a16="http://schemas.microsoft.com/office/drawing/2014/main" id="{53D072D0-152A-4304-AF96-6CD202393830}"/>
              </a:ext>
            </a:extLst>
          </p:cNvPr>
          <p:cNvSpPr/>
          <p:nvPr/>
        </p:nvSpPr>
        <p:spPr>
          <a:xfrm>
            <a:off x="5753774" y="9251704"/>
            <a:ext cx="396000" cy="3960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AU" sz="800" b="1" dirty="0">
                <a:solidFill>
                  <a:schemeClr val="bg1"/>
                </a:solidFill>
                <a:effectLst>
                  <a:outerShdw blurRad="38100" dist="38100" dir="2700000" algn="tl">
                    <a:srgbClr val="000000">
                      <a:alpha val="43137"/>
                    </a:srgbClr>
                  </a:outerShdw>
                </a:effectLst>
                <a:ea typeface="Adobe Gothic Std B" panose="020B0800000000000000" pitchFamily="34" charset="-128"/>
              </a:rPr>
              <a:t>WHAT</a:t>
            </a:r>
            <a:endParaRPr lang="en-AU" sz="200" dirty="0">
              <a:solidFill>
                <a:schemeClr val="bg1"/>
              </a:solidFill>
            </a:endParaRPr>
          </a:p>
        </p:txBody>
      </p:sp>
      <p:sp>
        <p:nvSpPr>
          <p:cNvPr id="28" name="Oval 27">
            <a:extLst>
              <a:ext uri="{FF2B5EF4-FFF2-40B4-BE49-F238E27FC236}">
                <a16:creationId xmlns:a16="http://schemas.microsoft.com/office/drawing/2014/main" id="{7808EACB-78ED-4725-BA53-258E52A7D5E1}"/>
              </a:ext>
            </a:extLst>
          </p:cNvPr>
          <p:cNvSpPr/>
          <p:nvPr/>
        </p:nvSpPr>
        <p:spPr>
          <a:xfrm>
            <a:off x="6195245" y="9251704"/>
            <a:ext cx="396000" cy="39600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AU" sz="800" b="1" dirty="0">
                <a:solidFill>
                  <a:schemeClr val="bg1"/>
                </a:solidFill>
                <a:effectLst>
                  <a:outerShdw blurRad="38100" dist="38100" dir="2700000" algn="tl">
                    <a:srgbClr val="000000">
                      <a:alpha val="43137"/>
                    </a:srgbClr>
                  </a:outerShdw>
                </a:effectLst>
                <a:ea typeface="Adobe Gothic Std B" panose="020B0800000000000000" pitchFamily="34" charset="-128"/>
              </a:rPr>
              <a:t>WHY</a:t>
            </a:r>
          </a:p>
        </p:txBody>
      </p:sp>
      <p:sp>
        <p:nvSpPr>
          <p:cNvPr id="29" name="TextBox 28">
            <a:extLst>
              <a:ext uri="{FF2B5EF4-FFF2-40B4-BE49-F238E27FC236}">
                <a16:creationId xmlns:a16="http://schemas.microsoft.com/office/drawing/2014/main" id="{12982438-7F60-4406-8F21-36238601247F}"/>
              </a:ext>
            </a:extLst>
          </p:cNvPr>
          <p:cNvSpPr txBox="1"/>
          <p:nvPr/>
        </p:nvSpPr>
        <p:spPr>
          <a:xfrm>
            <a:off x="108537" y="-656337"/>
            <a:ext cx="1397819" cy="2638543"/>
          </a:xfrm>
          <a:prstGeom prst="rect">
            <a:avLst/>
          </a:prstGeom>
          <a:noFill/>
        </p:spPr>
        <p:txBody>
          <a:bodyPr wrap="square" rtlCol="0">
            <a:spAutoFit/>
          </a:bodyPr>
          <a:lstStyle/>
          <a:p>
            <a:r>
              <a:rPr lang="en-AU" sz="16546" dirty="0">
                <a:solidFill>
                  <a:schemeClr val="accent6"/>
                </a:solidFill>
                <a:effectLst>
                  <a:outerShdw blurRad="38100" dist="38100" dir="2700000" algn="tl">
                    <a:srgbClr val="000000">
                      <a:alpha val="43137"/>
                    </a:srgbClr>
                  </a:outerShdw>
                </a:effectLst>
              </a:rPr>
              <a:t>3</a:t>
            </a:r>
            <a:endParaRPr lang="en-AU" sz="9554" dirty="0">
              <a:solidFill>
                <a:schemeClr val="accent6"/>
              </a:solidFill>
              <a:effectLst>
                <a:outerShdw blurRad="38100" dist="38100" dir="2700000" algn="tl">
                  <a:srgbClr val="000000">
                    <a:alpha val="43137"/>
                  </a:srgbClr>
                </a:outerShdw>
              </a:effectLst>
            </a:endParaRPr>
          </a:p>
        </p:txBody>
      </p:sp>
      <p:sp>
        <p:nvSpPr>
          <p:cNvPr id="30" name="Rectangle 29">
            <a:extLst>
              <a:ext uri="{FF2B5EF4-FFF2-40B4-BE49-F238E27FC236}">
                <a16:creationId xmlns:a16="http://schemas.microsoft.com/office/drawing/2014/main" id="{7FC108A3-0824-4B7F-9EC8-04B4BD4AF09C}"/>
              </a:ext>
            </a:extLst>
          </p:cNvPr>
          <p:cNvSpPr/>
          <p:nvPr/>
        </p:nvSpPr>
        <p:spPr>
          <a:xfrm>
            <a:off x="1236192" y="709271"/>
            <a:ext cx="1351717" cy="390556"/>
          </a:xfrm>
          <a:prstGeom prst="rect">
            <a:avLst/>
          </a:prstGeom>
        </p:spPr>
        <p:txBody>
          <a:bodyPr wrap="square">
            <a:spAutoFit/>
          </a:bodyPr>
          <a:lstStyle/>
          <a:p>
            <a:r>
              <a:rPr lang="en-AU" sz="1938" dirty="0"/>
              <a:t>Key Points</a:t>
            </a:r>
          </a:p>
        </p:txBody>
      </p:sp>
      <p:sp>
        <p:nvSpPr>
          <p:cNvPr id="31" name="Rectangle 30">
            <a:extLst>
              <a:ext uri="{FF2B5EF4-FFF2-40B4-BE49-F238E27FC236}">
                <a16:creationId xmlns:a16="http://schemas.microsoft.com/office/drawing/2014/main" id="{CABCDA82-5977-4C4C-A004-049B4B62CDFA}"/>
              </a:ext>
            </a:extLst>
          </p:cNvPr>
          <p:cNvSpPr/>
          <p:nvPr/>
        </p:nvSpPr>
        <p:spPr>
          <a:xfrm>
            <a:off x="2440452" y="556859"/>
            <a:ext cx="1200970" cy="707886"/>
          </a:xfrm>
          <a:prstGeom prst="rect">
            <a:avLst/>
          </a:prstGeom>
        </p:spPr>
        <p:txBody>
          <a:bodyPr wrap="none">
            <a:spAutoFit/>
          </a:bodyPr>
          <a:lstStyle/>
          <a:p>
            <a:r>
              <a:rPr lang="en-AU" sz="4000" b="1" dirty="0"/>
              <a:t>Who</a:t>
            </a:r>
          </a:p>
        </p:txBody>
      </p:sp>
      <p:sp>
        <p:nvSpPr>
          <p:cNvPr id="32" name="Rectangle 31">
            <a:extLst>
              <a:ext uri="{FF2B5EF4-FFF2-40B4-BE49-F238E27FC236}">
                <a16:creationId xmlns:a16="http://schemas.microsoft.com/office/drawing/2014/main" id="{B0D9141C-7790-4D5C-9090-4E0EC88B5787}"/>
              </a:ext>
            </a:extLst>
          </p:cNvPr>
          <p:cNvSpPr/>
          <p:nvPr/>
        </p:nvSpPr>
        <p:spPr>
          <a:xfrm>
            <a:off x="3918565" y="550606"/>
            <a:ext cx="1351717" cy="707886"/>
          </a:xfrm>
          <a:prstGeom prst="rect">
            <a:avLst/>
          </a:prstGeom>
        </p:spPr>
        <p:txBody>
          <a:bodyPr wrap="none">
            <a:spAutoFit/>
          </a:bodyPr>
          <a:lstStyle/>
          <a:p>
            <a:r>
              <a:rPr lang="en-AU" sz="4000" b="1" dirty="0"/>
              <a:t>What</a:t>
            </a:r>
          </a:p>
        </p:txBody>
      </p:sp>
      <p:sp>
        <p:nvSpPr>
          <p:cNvPr id="33" name="Rectangle 32">
            <a:extLst>
              <a:ext uri="{FF2B5EF4-FFF2-40B4-BE49-F238E27FC236}">
                <a16:creationId xmlns:a16="http://schemas.microsoft.com/office/drawing/2014/main" id="{BD907B37-AD21-449D-A05C-378081FF0413}"/>
              </a:ext>
            </a:extLst>
          </p:cNvPr>
          <p:cNvSpPr/>
          <p:nvPr/>
        </p:nvSpPr>
        <p:spPr>
          <a:xfrm>
            <a:off x="5547424" y="550606"/>
            <a:ext cx="1159613" cy="707886"/>
          </a:xfrm>
          <a:prstGeom prst="rect">
            <a:avLst/>
          </a:prstGeom>
        </p:spPr>
        <p:txBody>
          <a:bodyPr wrap="none">
            <a:spAutoFit/>
          </a:bodyPr>
          <a:lstStyle/>
          <a:p>
            <a:r>
              <a:rPr lang="en-AU" sz="4000" b="1" dirty="0"/>
              <a:t>Why</a:t>
            </a:r>
          </a:p>
        </p:txBody>
      </p:sp>
    </p:spTree>
    <p:extLst>
      <p:ext uri="{BB962C8B-B14F-4D97-AF65-F5344CB8AC3E}">
        <p14:creationId xmlns:p14="http://schemas.microsoft.com/office/powerpoint/2010/main" val="393352980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par>
                          <p:cTn id="11" fill="hold">
                            <p:stCondLst>
                              <p:cond delay="0"/>
                            </p:stCondLst>
                            <p:childTnLst>
                              <p:par>
                                <p:cTn id="12" presetID="1" presetClass="emph" presetSubtype="2" fill="hold" nodeType="afterEffect">
                                  <p:stCondLst>
                                    <p:cond delay="500"/>
                                  </p:stCondLst>
                                  <p:childTnLst>
                                    <p:animClr clrSpc="rgb" dir="cw">
                                      <p:cBhvr>
                                        <p:cTn id="13" dur="1000" fill="hold"/>
                                        <p:tgtEl>
                                          <p:spTgt spid="7"/>
                                        </p:tgtEl>
                                        <p:attrNameLst>
                                          <p:attrName>fillcolor</p:attrName>
                                        </p:attrNameLst>
                                      </p:cBhvr>
                                      <p:to>
                                        <a:schemeClr val="accent1"/>
                                      </p:to>
                                    </p:animClr>
                                    <p:set>
                                      <p:cBhvr>
                                        <p:cTn id="14" dur="1000" fill="hold"/>
                                        <p:tgtEl>
                                          <p:spTgt spid="7"/>
                                        </p:tgtEl>
                                        <p:attrNameLst>
                                          <p:attrName>fill.type</p:attrName>
                                        </p:attrNameLst>
                                      </p:cBhvr>
                                      <p:to>
                                        <p:strVal val="solid"/>
                                      </p:to>
                                    </p:set>
                                    <p:set>
                                      <p:cBhvr>
                                        <p:cTn id="15" dur="1000" fill="hold"/>
                                        <p:tgtEl>
                                          <p:spTgt spid="7"/>
                                        </p:tgtEl>
                                        <p:attrNameLst>
                                          <p:attrName>fill.on</p:attrName>
                                        </p:attrNameLst>
                                      </p:cBhvr>
                                      <p:to>
                                        <p:strVal val="true"/>
                                      </p:to>
                                    </p:set>
                                  </p:childTnLst>
                                </p:cTn>
                              </p:par>
                              <p:par>
                                <p:cTn id="16" presetID="1" presetClass="emph" presetSubtype="2" fill="hold" nodeType="withEffect">
                                  <p:stCondLst>
                                    <p:cond delay="500"/>
                                  </p:stCondLst>
                                  <p:childTnLst>
                                    <p:animClr clrSpc="rgb" dir="cw">
                                      <p:cBhvr>
                                        <p:cTn id="17" dur="1000" fill="hold"/>
                                        <p:tgtEl>
                                          <p:spTgt spid="8"/>
                                        </p:tgtEl>
                                        <p:attrNameLst>
                                          <p:attrName>fillcolor</p:attrName>
                                        </p:attrNameLst>
                                      </p:cBhvr>
                                      <p:to>
                                        <a:srgbClr val="FF6600"/>
                                      </p:to>
                                    </p:animClr>
                                    <p:set>
                                      <p:cBhvr>
                                        <p:cTn id="18" dur="1000" fill="hold"/>
                                        <p:tgtEl>
                                          <p:spTgt spid="8"/>
                                        </p:tgtEl>
                                        <p:attrNameLst>
                                          <p:attrName>fill.type</p:attrName>
                                        </p:attrNameLst>
                                      </p:cBhvr>
                                      <p:to>
                                        <p:strVal val="solid"/>
                                      </p:to>
                                    </p:set>
                                    <p:set>
                                      <p:cBhvr>
                                        <p:cTn id="19" dur="1000" fill="hold"/>
                                        <p:tgtEl>
                                          <p:spTgt spid="8"/>
                                        </p:tgtEl>
                                        <p:attrNameLst>
                                          <p:attrName>fill.on</p:attrName>
                                        </p:attrNameLst>
                                      </p:cBhvr>
                                      <p:to>
                                        <p:strVal val="true"/>
                                      </p:to>
                                    </p:set>
                                  </p:childTnLst>
                                </p:cTn>
                              </p:par>
                              <p:par>
                                <p:cTn id="20" presetID="1" presetClass="emph" presetSubtype="2" fill="hold" nodeType="withEffect">
                                  <p:stCondLst>
                                    <p:cond delay="1000"/>
                                  </p:stCondLst>
                                  <p:childTnLst>
                                    <p:animClr clrSpc="rgb" dir="cw">
                                      <p:cBhvr>
                                        <p:cTn id="21" dur="1000" fill="hold"/>
                                        <p:tgtEl>
                                          <p:spTgt spid="9"/>
                                        </p:tgtEl>
                                        <p:attrNameLst>
                                          <p:attrName>fillcolor</p:attrName>
                                        </p:attrNameLst>
                                      </p:cBhvr>
                                      <p:to>
                                        <a:srgbClr val="FF3B3B"/>
                                      </p:to>
                                    </p:animClr>
                                    <p:set>
                                      <p:cBhvr>
                                        <p:cTn id="22" dur="1000" fill="hold"/>
                                        <p:tgtEl>
                                          <p:spTgt spid="9"/>
                                        </p:tgtEl>
                                        <p:attrNameLst>
                                          <p:attrName>fill.type</p:attrName>
                                        </p:attrNameLst>
                                      </p:cBhvr>
                                      <p:to>
                                        <p:strVal val="solid"/>
                                      </p:to>
                                    </p:set>
                                    <p:set>
                                      <p:cBhvr>
                                        <p:cTn id="23" dur="1000" fill="hold"/>
                                        <p:tgtEl>
                                          <p:spTgt spid="9"/>
                                        </p:tgtEl>
                                        <p:attrNameLst>
                                          <p:attrName>fill.on</p:attrName>
                                        </p:attrNameLst>
                                      </p:cBhvr>
                                      <p:to>
                                        <p:strVal val="true"/>
                                      </p:to>
                                    </p:set>
                                  </p:childTnLst>
                                </p:cTn>
                              </p:par>
                            </p:childTnLst>
                          </p:cTn>
                        </p:par>
                        <p:par>
                          <p:cTn id="24" fill="hold">
                            <p:stCondLst>
                              <p:cond delay="2000"/>
                            </p:stCondLst>
                            <p:childTnLst>
                              <p:par>
                                <p:cTn id="25" presetID="1" presetClass="entr" presetSubtype="0" fill="hold" grpId="0" nodeType="afterEffect">
                                  <p:stCondLst>
                                    <p:cond delay="50"/>
                                  </p:stCondLst>
                                  <p:childTnLst>
                                    <p:set>
                                      <p:cBhvr>
                                        <p:cTn id="26" dur="1" fill="hold">
                                          <p:stCondLst>
                                            <p:cond delay="0"/>
                                          </p:stCondLst>
                                        </p:cTn>
                                        <p:tgtEl>
                                          <p:spTgt spid="13"/>
                                        </p:tgtEl>
                                        <p:attrNameLst>
                                          <p:attrName>style.visibility</p:attrName>
                                        </p:attrNameLst>
                                      </p:cBhvr>
                                      <p:to>
                                        <p:strVal val="visible"/>
                                      </p:to>
                                    </p:set>
                                  </p:childTnLst>
                                </p:cTn>
                              </p:par>
                            </p:childTnLst>
                          </p:cTn>
                        </p:par>
                        <p:par>
                          <p:cTn id="27" fill="hold">
                            <p:stCondLst>
                              <p:cond delay="2050"/>
                            </p:stCondLst>
                            <p:childTnLst>
                              <p:par>
                                <p:cTn id="28" presetID="1" presetClass="entr" presetSubtype="0" fill="hold" grpId="0" nodeType="afterEffect">
                                  <p:stCondLst>
                                    <p:cond delay="50"/>
                                  </p:stCondLst>
                                  <p:childTnLst>
                                    <p:set>
                                      <p:cBhvr>
                                        <p:cTn id="29" dur="1" fill="hold">
                                          <p:stCondLst>
                                            <p:cond delay="0"/>
                                          </p:stCondLst>
                                        </p:cTn>
                                        <p:tgtEl>
                                          <p:spTgt spid="14"/>
                                        </p:tgtEl>
                                        <p:attrNameLst>
                                          <p:attrName>style.visibility</p:attrName>
                                        </p:attrNameLst>
                                      </p:cBhvr>
                                      <p:to>
                                        <p:strVal val="visible"/>
                                      </p:to>
                                    </p:set>
                                  </p:childTnLst>
                                </p:cTn>
                              </p:par>
                            </p:childTnLst>
                          </p:cTn>
                        </p:par>
                        <p:par>
                          <p:cTn id="30" fill="hold">
                            <p:stCondLst>
                              <p:cond delay="2100"/>
                            </p:stCondLst>
                            <p:childTnLst>
                              <p:par>
                                <p:cTn id="31" presetID="1" presetClass="entr" presetSubtype="0" fill="hold" grpId="0" nodeType="afterEffect">
                                  <p:stCondLst>
                                    <p:cond delay="50"/>
                                  </p:stCondLst>
                                  <p:childTnLst>
                                    <p:set>
                                      <p:cBhvr>
                                        <p:cTn id="3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3" grpId="0"/>
      <p:bldP spid="14"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8D2275-67A2-4529-BCDA-3A1F0FF14A83}"/>
              </a:ext>
            </a:extLst>
          </p:cNvPr>
          <p:cNvSpPr/>
          <p:nvPr/>
        </p:nvSpPr>
        <p:spPr>
          <a:xfrm>
            <a:off x="232080" y="2122320"/>
            <a:ext cx="2070000" cy="369821"/>
          </a:xfrm>
          <a:prstGeom prst="rect">
            <a:avLst/>
          </a:prstGeom>
          <a:noFill/>
          <a:ln>
            <a:solidFill>
              <a:schemeClr val="accent1"/>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63305" tIns="31652" rIns="63305" bIns="31652" numCol="1" spcCol="0" rtlCol="0" fromWordArt="0" anchor="t" anchorCtr="0" forceAA="0" compatLnSpc="1">
            <a:prstTxWarp prst="textNoShape">
              <a:avLst/>
            </a:prstTxWarp>
            <a:noAutofit/>
          </a:bodyPr>
          <a:lstStyle/>
          <a:p>
            <a:pPr algn="ctr"/>
            <a:r>
              <a:rPr lang="en-AU" sz="1938" b="1" dirty="0">
                <a:ln>
                  <a:solidFill>
                    <a:schemeClr val="bg2">
                      <a:lumMod val="50000"/>
                    </a:schemeClr>
                  </a:solidFill>
                </a:ln>
                <a:solidFill>
                  <a:schemeClr val="bg1"/>
                </a:solidFill>
                <a:effectLst>
                  <a:outerShdw blurRad="38100" dist="38100" dir="2700000" algn="tl">
                    <a:srgbClr val="000000">
                      <a:alpha val="43137"/>
                    </a:srgbClr>
                  </a:outerShdw>
                </a:effectLst>
                <a:latin typeface="Bahnschrift SemiBold" panose="020B0502040204020203" pitchFamily="34" charset="0"/>
                <a:ea typeface="Adobe Gothic Std B" panose="020B0800000000000000" pitchFamily="34" charset="-128"/>
              </a:rPr>
              <a:t>WHO</a:t>
            </a:r>
          </a:p>
        </p:txBody>
      </p:sp>
      <p:sp>
        <p:nvSpPr>
          <p:cNvPr id="8" name="Rectangle 7">
            <a:extLst>
              <a:ext uri="{FF2B5EF4-FFF2-40B4-BE49-F238E27FC236}">
                <a16:creationId xmlns:a16="http://schemas.microsoft.com/office/drawing/2014/main" id="{175EADE1-1FCD-4048-BCF2-69BA455924EF}"/>
              </a:ext>
            </a:extLst>
          </p:cNvPr>
          <p:cNvSpPr/>
          <p:nvPr/>
        </p:nvSpPr>
        <p:spPr>
          <a:xfrm>
            <a:off x="2452733" y="2122320"/>
            <a:ext cx="2070000" cy="369820"/>
          </a:xfrm>
          <a:prstGeom prst="rect">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305" tIns="31652" rIns="63305" bIns="31652" numCol="1" spcCol="0" rtlCol="0" fromWordArt="0" anchor="t" anchorCtr="0" forceAA="0" compatLnSpc="1">
            <a:prstTxWarp prst="textNoShape">
              <a:avLst/>
            </a:prstTxWarp>
            <a:noAutofit/>
          </a:bodyPr>
          <a:lstStyle/>
          <a:p>
            <a:pPr algn="ctr"/>
            <a:r>
              <a:rPr lang="en-AU" sz="1938" b="1" dirty="0">
                <a:ln>
                  <a:solidFill>
                    <a:schemeClr val="accent5">
                      <a:lumMod val="75000"/>
                    </a:schemeClr>
                  </a:solidFill>
                </a:ln>
                <a:solidFill>
                  <a:schemeClr val="bg1"/>
                </a:solidFill>
                <a:effectLst>
                  <a:outerShdw blurRad="38100" dist="38100" dir="2700000" algn="tl">
                    <a:srgbClr val="000000">
                      <a:alpha val="43137"/>
                    </a:srgbClr>
                  </a:outerShdw>
                </a:effectLst>
                <a:latin typeface="Bahnschrift SemiBold" panose="020B0502040204020203" pitchFamily="34" charset="0"/>
                <a:ea typeface="Adobe Gothic Std B" panose="020B0800000000000000" pitchFamily="34" charset="-128"/>
              </a:rPr>
              <a:t>WHAT</a:t>
            </a:r>
          </a:p>
        </p:txBody>
      </p:sp>
      <p:sp>
        <p:nvSpPr>
          <p:cNvPr id="9" name="Rectangle 8">
            <a:extLst>
              <a:ext uri="{FF2B5EF4-FFF2-40B4-BE49-F238E27FC236}">
                <a16:creationId xmlns:a16="http://schemas.microsoft.com/office/drawing/2014/main" id="{773C1717-CBE7-4B5B-9E3A-511CACD0836F}"/>
              </a:ext>
            </a:extLst>
          </p:cNvPr>
          <p:cNvSpPr/>
          <p:nvPr/>
        </p:nvSpPr>
        <p:spPr>
          <a:xfrm>
            <a:off x="4673387" y="2122320"/>
            <a:ext cx="2070000" cy="369820"/>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305" tIns="31652" rIns="63305" bIns="31652" numCol="1" spcCol="0" rtlCol="0" fromWordArt="0" anchor="t" anchorCtr="0" forceAA="0" compatLnSpc="1">
            <a:prstTxWarp prst="textNoShape">
              <a:avLst/>
            </a:prstTxWarp>
            <a:noAutofit/>
          </a:bodyPr>
          <a:lstStyle/>
          <a:p>
            <a:pPr algn="ctr"/>
            <a:r>
              <a:rPr lang="en-AU" sz="1938" b="1" dirty="0">
                <a:ln>
                  <a:solidFill>
                    <a:schemeClr val="accent6">
                      <a:lumMod val="60000"/>
                      <a:lumOff val="40000"/>
                    </a:schemeClr>
                  </a:solidFill>
                </a:ln>
                <a:solidFill>
                  <a:schemeClr val="bg1"/>
                </a:solidFill>
                <a:effectLst>
                  <a:outerShdw blurRad="38100" dist="38100" dir="2700000" algn="tl">
                    <a:srgbClr val="000000">
                      <a:alpha val="43137"/>
                    </a:srgbClr>
                  </a:outerShdw>
                </a:effectLst>
                <a:latin typeface="Bahnschrift SemiBold" panose="020B0502040204020203" pitchFamily="34" charset="0"/>
                <a:ea typeface="Adobe Gothic Std B" panose="020B0800000000000000" pitchFamily="34" charset="-128"/>
              </a:rPr>
              <a:t>WHY</a:t>
            </a:r>
          </a:p>
        </p:txBody>
      </p:sp>
      <p:sp>
        <p:nvSpPr>
          <p:cNvPr id="13" name="Rectangle 12">
            <a:extLst>
              <a:ext uri="{FF2B5EF4-FFF2-40B4-BE49-F238E27FC236}">
                <a16:creationId xmlns:a16="http://schemas.microsoft.com/office/drawing/2014/main" id="{E9C727CB-A741-4442-9E02-2693ACC930E4}"/>
              </a:ext>
            </a:extLst>
          </p:cNvPr>
          <p:cNvSpPr/>
          <p:nvPr/>
        </p:nvSpPr>
        <p:spPr>
          <a:xfrm>
            <a:off x="232080" y="2524932"/>
            <a:ext cx="2070000" cy="3970318"/>
          </a:xfrm>
          <a:prstGeom prst="rect">
            <a:avLst/>
          </a:prstGeom>
        </p:spPr>
        <p:txBody>
          <a:bodyPr wrap="square">
            <a:spAutoFit/>
          </a:bodyPr>
          <a:lstStyle/>
          <a:p>
            <a:pPr>
              <a:lnSpc>
                <a:spcPct val="90000"/>
              </a:lnSpc>
              <a:spcAft>
                <a:spcPts val="554"/>
              </a:spcAft>
            </a:pPr>
            <a:r>
              <a:rPr lang="en-AU" sz="1400" dirty="0">
                <a:latin typeface="Calibri" panose="020F0502020204030204" pitchFamily="34" charset="0"/>
                <a:ea typeface="Calibri" panose="020F0502020204030204" pitchFamily="34" charset="0"/>
                <a:cs typeface="Times New Roman" panose="02020603050405020304" pitchFamily="18" charset="0"/>
              </a:rPr>
              <a:t>Each organization has different policies for hiring new employees. Some organizations perform a background check on all future employees, whereas other organizations prefer to conduct background checks on only those candidates that applied for positions with increased responsibility. We are an independent third party, you can be sure that either way, your case will be treated following a standard process and methodology.</a:t>
            </a:r>
          </a:p>
        </p:txBody>
      </p:sp>
      <p:sp>
        <p:nvSpPr>
          <p:cNvPr id="14" name="Rectangle 13">
            <a:extLst>
              <a:ext uri="{FF2B5EF4-FFF2-40B4-BE49-F238E27FC236}">
                <a16:creationId xmlns:a16="http://schemas.microsoft.com/office/drawing/2014/main" id="{BD179B4F-BAEF-4D89-A919-08618DF6D790}"/>
              </a:ext>
            </a:extLst>
          </p:cNvPr>
          <p:cNvSpPr/>
          <p:nvPr/>
        </p:nvSpPr>
        <p:spPr>
          <a:xfrm>
            <a:off x="2444538" y="2537284"/>
            <a:ext cx="2070000" cy="4358116"/>
          </a:xfrm>
          <a:prstGeom prst="rect">
            <a:avLst/>
          </a:prstGeom>
        </p:spPr>
        <p:txBody>
          <a:bodyPr wrap="square">
            <a:spAutoFit/>
          </a:bodyPr>
          <a:lstStyle/>
          <a:p>
            <a:pPr>
              <a:lnSpc>
                <a:spcPct val="90000"/>
              </a:lnSpc>
            </a:pPr>
            <a:r>
              <a:rPr lang="en-AU" sz="1400" dirty="0"/>
              <a:t>A background </a:t>
            </a:r>
            <a:r>
              <a:rPr lang="en-AU" sz="1400" dirty="0">
                <a:cs typeface="Times New Roman" panose="02020603050405020304" pitchFamily="18" charset="0"/>
              </a:rPr>
              <a:t>check</a:t>
            </a:r>
            <a:r>
              <a:rPr lang="en-AU" sz="1400" dirty="0"/>
              <a:t> may include different types of checks, ranging from employment and education verification to criminal record, bankruptcy or adverse media checks. We will verify whether you are or were involved in litigations and may contact your former employers and institutions where you completed your education. In some cases, the background check may include an interview with us. During this interview, you will have the opportunity to explain  your career path. </a:t>
            </a:r>
          </a:p>
        </p:txBody>
      </p:sp>
      <p:sp>
        <p:nvSpPr>
          <p:cNvPr id="17" name="Rectangle 16">
            <a:extLst>
              <a:ext uri="{FF2B5EF4-FFF2-40B4-BE49-F238E27FC236}">
                <a16:creationId xmlns:a16="http://schemas.microsoft.com/office/drawing/2014/main" id="{E8A50F8A-703B-4725-B59D-44535EF573A1}"/>
              </a:ext>
            </a:extLst>
          </p:cNvPr>
          <p:cNvSpPr/>
          <p:nvPr/>
        </p:nvSpPr>
        <p:spPr>
          <a:xfrm>
            <a:off x="4667037" y="2524932"/>
            <a:ext cx="2070000" cy="5715411"/>
          </a:xfrm>
          <a:prstGeom prst="rect">
            <a:avLst/>
          </a:prstGeom>
        </p:spPr>
        <p:txBody>
          <a:bodyPr wrap="square">
            <a:spAutoFit/>
          </a:bodyPr>
          <a:lstStyle/>
          <a:p>
            <a:pPr>
              <a:lnSpc>
                <a:spcPct val="90000"/>
              </a:lnSpc>
              <a:spcAft>
                <a:spcPts val="554"/>
              </a:spcAft>
            </a:pPr>
            <a:r>
              <a:rPr lang="en-AU" sz="1400" dirty="0">
                <a:latin typeface="Calibri" panose="020F0502020204030204" pitchFamily="34" charset="0"/>
                <a:ea typeface="Calibri" panose="020F0502020204030204" pitchFamily="34" charset="0"/>
                <a:cs typeface="Times New Roman" panose="02020603050405020304" pitchFamily="18" charset="0"/>
              </a:rPr>
              <a:t>In an increasingly globalizing market, organizations are facing difficulties to select employees with a background that properly fits their vacant positions. Ensuring that your employment and education meet the requirements of your potential future employer is crucial to manage both costs and risks. Corporations have an obligation towards their shareholders to decrease internal and external risks, from potential reputational damage to cases of fraud and corruption. To mitigate some of these risks, it is important to understand potential hires. Pre-employment screening is an increasingly popular mean to achieve that goal.  </a:t>
            </a:r>
          </a:p>
        </p:txBody>
      </p:sp>
      <p:sp>
        <p:nvSpPr>
          <p:cNvPr id="22" name="Freeform: Shape 21">
            <a:extLst>
              <a:ext uri="{FF2B5EF4-FFF2-40B4-BE49-F238E27FC236}">
                <a16:creationId xmlns:a16="http://schemas.microsoft.com/office/drawing/2014/main" id="{02D3878F-4215-45F5-9AD8-BF123D84A5BD}"/>
              </a:ext>
            </a:extLst>
          </p:cNvPr>
          <p:cNvSpPr/>
          <p:nvPr/>
        </p:nvSpPr>
        <p:spPr>
          <a:xfrm flipV="1">
            <a:off x="4214619" y="9214137"/>
            <a:ext cx="2080956" cy="588385"/>
          </a:xfrm>
          <a:custGeom>
            <a:avLst/>
            <a:gdLst>
              <a:gd name="connsiteX0" fmla="*/ 974299 w 3744356"/>
              <a:gd name="connsiteY0" fmla="*/ 1719892 h 1719892"/>
              <a:gd name="connsiteX1" fmla="*/ 1945081 w 3744356"/>
              <a:gd name="connsiteY1" fmla="*/ 843844 h 1719892"/>
              <a:gd name="connsiteX2" fmla="*/ 1948598 w 3744356"/>
              <a:gd name="connsiteY2" fmla="*/ 774187 h 1719892"/>
              <a:gd name="connsiteX3" fmla="*/ 1944464 w 3744356"/>
              <a:gd name="connsiteY3" fmla="*/ 774187 h 1719892"/>
              <a:gd name="connsiteX4" fmla="*/ 1945106 w 3744356"/>
              <a:gd name="connsiteY4" fmla="*/ 763291 h 1719892"/>
              <a:gd name="connsiteX5" fmla="*/ 2770057 w 3744356"/>
              <a:gd name="connsiteY5" fmla="*/ 125572 h 1719892"/>
              <a:gd name="connsiteX6" fmla="*/ 3595008 w 3744356"/>
              <a:gd name="connsiteY6" fmla="*/ 763291 h 1719892"/>
              <a:gd name="connsiteX7" fmla="*/ 3597768 w 3744356"/>
              <a:gd name="connsiteY7" fmla="*/ 810122 h 1719892"/>
              <a:gd name="connsiteX8" fmla="*/ 3744356 w 3744356"/>
              <a:gd name="connsiteY8" fmla="*/ 810122 h 1719892"/>
              <a:gd name="connsiteX9" fmla="*/ 3740839 w 3744356"/>
              <a:gd name="connsiteY9" fmla="*/ 750452 h 1719892"/>
              <a:gd name="connsiteX10" fmla="*/ 2770057 w 3744356"/>
              <a:gd name="connsiteY10" fmla="*/ 0 h 1719892"/>
              <a:gd name="connsiteX11" fmla="*/ 1799275 w 3744356"/>
              <a:gd name="connsiteY11" fmla="*/ 750452 h 1719892"/>
              <a:gd name="connsiteX12" fmla="*/ 1795758 w 3744356"/>
              <a:gd name="connsiteY12" fmla="*/ 810122 h 1719892"/>
              <a:gd name="connsiteX13" fmla="*/ 1800196 w 3744356"/>
              <a:gd name="connsiteY13" fmla="*/ 810122 h 1719892"/>
              <a:gd name="connsiteX14" fmla="*/ 1799250 w 3744356"/>
              <a:gd name="connsiteY14" fmla="*/ 828856 h 1719892"/>
              <a:gd name="connsiteX15" fmla="*/ 974299 w 3744356"/>
              <a:gd name="connsiteY15" fmla="*/ 1573304 h 1719892"/>
              <a:gd name="connsiteX16" fmla="*/ 149348 w 3744356"/>
              <a:gd name="connsiteY16" fmla="*/ 828856 h 1719892"/>
              <a:gd name="connsiteX17" fmla="*/ 146588 w 3744356"/>
              <a:gd name="connsiteY17" fmla="*/ 774187 h 1719892"/>
              <a:gd name="connsiteX18" fmla="*/ 0 w 3744356"/>
              <a:gd name="connsiteY18" fmla="*/ 774187 h 1719892"/>
              <a:gd name="connsiteX19" fmla="*/ 3517 w 3744356"/>
              <a:gd name="connsiteY19" fmla="*/ 843844 h 1719892"/>
              <a:gd name="connsiteX20" fmla="*/ 974299 w 3744356"/>
              <a:gd name="connsiteY20" fmla="*/ 1719892 h 171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44356" h="1719892">
                <a:moveTo>
                  <a:pt x="974299" y="1719892"/>
                </a:moveTo>
                <a:cubicBezTo>
                  <a:pt x="1479547" y="1719892"/>
                  <a:pt x="1895109" y="1335907"/>
                  <a:pt x="1945081" y="843844"/>
                </a:cubicBezTo>
                <a:lnTo>
                  <a:pt x="1948598" y="774187"/>
                </a:lnTo>
                <a:lnTo>
                  <a:pt x="1944464" y="774187"/>
                </a:lnTo>
                <a:lnTo>
                  <a:pt x="1945106" y="763291"/>
                </a:lnTo>
                <a:cubicBezTo>
                  <a:pt x="1987571" y="405094"/>
                  <a:pt x="2340708" y="125572"/>
                  <a:pt x="2770057" y="125572"/>
                </a:cubicBezTo>
                <a:cubicBezTo>
                  <a:pt x="3199406" y="125572"/>
                  <a:pt x="3552543" y="405094"/>
                  <a:pt x="3595008" y="763291"/>
                </a:cubicBezTo>
                <a:lnTo>
                  <a:pt x="3597768" y="810122"/>
                </a:lnTo>
                <a:lnTo>
                  <a:pt x="3744356" y="810122"/>
                </a:lnTo>
                <a:lnTo>
                  <a:pt x="3740839" y="750452"/>
                </a:lnTo>
                <a:cubicBezTo>
                  <a:pt x="3690867" y="328934"/>
                  <a:pt x="3275305" y="0"/>
                  <a:pt x="2770057" y="0"/>
                </a:cubicBezTo>
                <a:cubicBezTo>
                  <a:pt x="2264809" y="0"/>
                  <a:pt x="1849247" y="328934"/>
                  <a:pt x="1799275" y="750452"/>
                </a:cubicBezTo>
                <a:lnTo>
                  <a:pt x="1795758" y="810122"/>
                </a:lnTo>
                <a:lnTo>
                  <a:pt x="1800196" y="810122"/>
                </a:lnTo>
                <a:lnTo>
                  <a:pt x="1799250" y="828856"/>
                </a:lnTo>
                <a:cubicBezTo>
                  <a:pt x="1756785" y="1247001"/>
                  <a:pt x="1403648" y="1573304"/>
                  <a:pt x="974299" y="1573304"/>
                </a:cubicBezTo>
                <a:cubicBezTo>
                  <a:pt x="544950" y="1573304"/>
                  <a:pt x="191813" y="1247001"/>
                  <a:pt x="149348" y="828856"/>
                </a:cubicBezTo>
                <a:lnTo>
                  <a:pt x="146588" y="774187"/>
                </a:lnTo>
                <a:lnTo>
                  <a:pt x="0" y="774187"/>
                </a:lnTo>
                <a:lnTo>
                  <a:pt x="3517" y="843844"/>
                </a:lnTo>
                <a:cubicBezTo>
                  <a:pt x="53489" y="1335907"/>
                  <a:pt x="469051" y="1719892"/>
                  <a:pt x="974299" y="1719892"/>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305" tIns="31652" rIns="63305" bIns="31652" numCol="1" spcCol="0" rtlCol="0" fromWordArt="0" anchor="ctr" anchorCtr="0" forceAA="0" compatLnSpc="1">
            <a:prstTxWarp prst="textNoShape">
              <a:avLst/>
            </a:prstTxWarp>
            <a:noAutofit/>
          </a:bodyPr>
          <a:lstStyle/>
          <a:p>
            <a:pPr algn="ctr"/>
            <a:endParaRPr lang="en-AU" sz="1097">
              <a:solidFill>
                <a:schemeClr val="tx1"/>
              </a:solidFill>
            </a:endParaRPr>
          </a:p>
        </p:txBody>
      </p:sp>
      <p:sp>
        <p:nvSpPr>
          <p:cNvPr id="26" name="Oval 25">
            <a:extLst>
              <a:ext uri="{FF2B5EF4-FFF2-40B4-BE49-F238E27FC236}">
                <a16:creationId xmlns:a16="http://schemas.microsoft.com/office/drawing/2014/main" id="{37CB97DC-F1F7-425A-8A6D-6604ABCE89EA}"/>
              </a:ext>
            </a:extLst>
          </p:cNvPr>
          <p:cNvSpPr/>
          <p:nvPr/>
        </p:nvSpPr>
        <p:spPr>
          <a:xfrm>
            <a:off x="5319674" y="9251704"/>
            <a:ext cx="396000" cy="396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AU" sz="800" b="1" dirty="0">
                <a:solidFill>
                  <a:schemeClr val="bg1"/>
                </a:solidFill>
                <a:effectLst>
                  <a:outerShdw blurRad="38100" dist="38100" dir="2700000" algn="tl">
                    <a:srgbClr val="000000">
                      <a:alpha val="43137"/>
                    </a:srgbClr>
                  </a:outerShdw>
                </a:effectLst>
                <a:ea typeface="Adobe Gothic Std B" panose="020B0800000000000000" pitchFamily="34" charset="-128"/>
              </a:rPr>
              <a:t>WHO</a:t>
            </a:r>
          </a:p>
        </p:txBody>
      </p:sp>
      <p:sp>
        <p:nvSpPr>
          <p:cNvPr id="27" name="Oval 26">
            <a:extLst>
              <a:ext uri="{FF2B5EF4-FFF2-40B4-BE49-F238E27FC236}">
                <a16:creationId xmlns:a16="http://schemas.microsoft.com/office/drawing/2014/main" id="{53D072D0-152A-4304-AF96-6CD202393830}"/>
              </a:ext>
            </a:extLst>
          </p:cNvPr>
          <p:cNvSpPr/>
          <p:nvPr/>
        </p:nvSpPr>
        <p:spPr>
          <a:xfrm>
            <a:off x="5753774" y="9251704"/>
            <a:ext cx="396000" cy="3960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AU" sz="800" b="1" dirty="0">
                <a:solidFill>
                  <a:schemeClr val="bg1"/>
                </a:solidFill>
                <a:effectLst>
                  <a:outerShdw blurRad="38100" dist="38100" dir="2700000" algn="tl">
                    <a:srgbClr val="000000">
                      <a:alpha val="43137"/>
                    </a:srgbClr>
                  </a:outerShdw>
                </a:effectLst>
                <a:ea typeface="Adobe Gothic Std B" panose="020B0800000000000000" pitchFamily="34" charset="-128"/>
              </a:rPr>
              <a:t>WHAT</a:t>
            </a:r>
            <a:endParaRPr lang="en-AU" sz="200" dirty="0">
              <a:solidFill>
                <a:schemeClr val="bg1"/>
              </a:solidFill>
            </a:endParaRPr>
          </a:p>
        </p:txBody>
      </p:sp>
      <p:sp>
        <p:nvSpPr>
          <p:cNvPr id="28" name="Oval 27">
            <a:extLst>
              <a:ext uri="{FF2B5EF4-FFF2-40B4-BE49-F238E27FC236}">
                <a16:creationId xmlns:a16="http://schemas.microsoft.com/office/drawing/2014/main" id="{7808EACB-78ED-4725-BA53-258E52A7D5E1}"/>
              </a:ext>
            </a:extLst>
          </p:cNvPr>
          <p:cNvSpPr/>
          <p:nvPr/>
        </p:nvSpPr>
        <p:spPr>
          <a:xfrm>
            <a:off x="6195245" y="9251704"/>
            <a:ext cx="396000" cy="39600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AU" sz="800" b="1" dirty="0">
                <a:solidFill>
                  <a:schemeClr val="bg1"/>
                </a:solidFill>
                <a:effectLst>
                  <a:outerShdw blurRad="38100" dist="38100" dir="2700000" algn="tl">
                    <a:srgbClr val="000000">
                      <a:alpha val="43137"/>
                    </a:srgbClr>
                  </a:outerShdw>
                </a:effectLst>
                <a:ea typeface="Adobe Gothic Std B" panose="020B0800000000000000" pitchFamily="34" charset="-128"/>
              </a:rPr>
              <a:t>WHY</a:t>
            </a:r>
          </a:p>
        </p:txBody>
      </p:sp>
      <p:sp>
        <p:nvSpPr>
          <p:cNvPr id="29" name="TextBox 28">
            <a:extLst>
              <a:ext uri="{FF2B5EF4-FFF2-40B4-BE49-F238E27FC236}">
                <a16:creationId xmlns:a16="http://schemas.microsoft.com/office/drawing/2014/main" id="{12982438-7F60-4406-8F21-36238601247F}"/>
              </a:ext>
            </a:extLst>
          </p:cNvPr>
          <p:cNvSpPr txBox="1"/>
          <p:nvPr/>
        </p:nvSpPr>
        <p:spPr>
          <a:xfrm>
            <a:off x="108537" y="-656337"/>
            <a:ext cx="1397819" cy="2638543"/>
          </a:xfrm>
          <a:prstGeom prst="rect">
            <a:avLst/>
          </a:prstGeom>
          <a:noFill/>
        </p:spPr>
        <p:txBody>
          <a:bodyPr wrap="square" rtlCol="0">
            <a:spAutoFit/>
          </a:bodyPr>
          <a:lstStyle/>
          <a:p>
            <a:r>
              <a:rPr lang="en-AU" sz="16546" dirty="0">
                <a:solidFill>
                  <a:schemeClr val="accent6"/>
                </a:solidFill>
                <a:effectLst>
                  <a:outerShdw blurRad="38100" dist="38100" dir="2700000" algn="tl">
                    <a:srgbClr val="000000">
                      <a:alpha val="43137"/>
                    </a:srgbClr>
                  </a:outerShdw>
                </a:effectLst>
              </a:rPr>
              <a:t>3</a:t>
            </a:r>
            <a:endParaRPr lang="en-AU" sz="9554" dirty="0">
              <a:solidFill>
                <a:schemeClr val="accent6"/>
              </a:solidFill>
              <a:effectLst>
                <a:outerShdw blurRad="38100" dist="38100" dir="2700000" algn="tl">
                  <a:srgbClr val="000000">
                    <a:alpha val="43137"/>
                  </a:srgbClr>
                </a:outerShdw>
              </a:effectLst>
            </a:endParaRPr>
          </a:p>
        </p:txBody>
      </p:sp>
      <p:sp>
        <p:nvSpPr>
          <p:cNvPr id="30" name="Rectangle 29">
            <a:extLst>
              <a:ext uri="{FF2B5EF4-FFF2-40B4-BE49-F238E27FC236}">
                <a16:creationId xmlns:a16="http://schemas.microsoft.com/office/drawing/2014/main" id="{7FC108A3-0824-4B7F-9EC8-04B4BD4AF09C}"/>
              </a:ext>
            </a:extLst>
          </p:cNvPr>
          <p:cNvSpPr/>
          <p:nvPr/>
        </p:nvSpPr>
        <p:spPr>
          <a:xfrm>
            <a:off x="1236192" y="709271"/>
            <a:ext cx="1351717" cy="390556"/>
          </a:xfrm>
          <a:prstGeom prst="rect">
            <a:avLst/>
          </a:prstGeom>
        </p:spPr>
        <p:txBody>
          <a:bodyPr wrap="square">
            <a:spAutoFit/>
          </a:bodyPr>
          <a:lstStyle/>
          <a:p>
            <a:r>
              <a:rPr lang="en-AU" sz="1938" dirty="0"/>
              <a:t>Key Points</a:t>
            </a:r>
          </a:p>
        </p:txBody>
      </p:sp>
      <p:sp>
        <p:nvSpPr>
          <p:cNvPr id="31" name="Rectangle 30">
            <a:extLst>
              <a:ext uri="{FF2B5EF4-FFF2-40B4-BE49-F238E27FC236}">
                <a16:creationId xmlns:a16="http://schemas.microsoft.com/office/drawing/2014/main" id="{CABCDA82-5977-4C4C-A004-049B4B62CDFA}"/>
              </a:ext>
            </a:extLst>
          </p:cNvPr>
          <p:cNvSpPr/>
          <p:nvPr/>
        </p:nvSpPr>
        <p:spPr>
          <a:xfrm>
            <a:off x="2440452" y="556859"/>
            <a:ext cx="1200970" cy="707886"/>
          </a:xfrm>
          <a:prstGeom prst="rect">
            <a:avLst/>
          </a:prstGeom>
        </p:spPr>
        <p:txBody>
          <a:bodyPr wrap="none">
            <a:spAutoFit/>
          </a:bodyPr>
          <a:lstStyle/>
          <a:p>
            <a:r>
              <a:rPr lang="en-AU" sz="4000" b="1" dirty="0"/>
              <a:t>Who</a:t>
            </a:r>
          </a:p>
        </p:txBody>
      </p:sp>
      <p:sp>
        <p:nvSpPr>
          <p:cNvPr id="32" name="Rectangle 31">
            <a:extLst>
              <a:ext uri="{FF2B5EF4-FFF2-40B4-BE49-F238E27FC236}">
                <a16:creationId xmlns:a16="http://schemas.microsoft.com/office/drawing/2014/main" id="{B0D9141C-7790-4D5C-9090-4E0EC88B5787}"/>
              </a:ext>
            </a:extLst>
          </p:cNvPr>
          <p:cNvSpPr/>
          <p:nvPr/>
        </p:nvSpPr>
        <p:spPr>
          <a:xfrm>
            <a:off x="3918565" y="550606"/>
            <a:ext cx="1351717" cy="707886"/>
          </a:xfrm>
          <a:prstGeom prst="rect">
            <a:avLst/>
          </a:prstGeom>
        </p:spPr>
        <p:txBody>
          <a:bodyPr wrap="none">
            <a:spAutoFit/>
          </a:bodyPr>
          <a:lstStyle/>
          <a:p>
            <a:r>
              <a:rPr lang="en-AU" sz="4000" b="1" dirty="0"/>
              <a:t>What</a:t>
            </a:r>
          </a:p>
        </p:txBody>
      </p:sp>
      <p:sp>
        <p:nvSpPr>
          <p:cNvPr id="33" name="Rectangle 32">
            <a:extLst>
              <a:ext uri="{FF2B5EF4-FFF2-40B4-BE49-F238E27FC236}">
                <a16:creationId xmlns:a16="http://schemas.microsoft.com/office/drawing/2014/main" id="{BD907B37-AD21-449D-A05C-378081FF0413}"/>
              </a:ext>
            </a:extLst>
          </p:cNvPr>
          <p:cNvSpPr/>
          <p:nvPr/>
        </p:nvSpPr>
        <p:spPr>
          <a:xfrm>
            <a:off x="5547424" y="550606"/>
            <a:ext cx="1159613" cy="707886"/>
          </a:xfrm>
          <a:prstGeom prst="rect">
            <a:avLst/>
          </a:prstGeom>
        </p:spPr>
        <p:txBody>
          <a:bodyPr wrap="none">
            <a:spAutoFit/>
          </a:bodyPr>
          <a:lstStyle/>
          <a:p>
            <a:r>
              <a:rPr lang="en-AU" sz="4000" b="1" dirty="0"/>
              <a:t>Why</a:t>
            </a:r>
          </a:p>
        </p:txBody>
      </p:sp>
      <p:sp>
        <p:nvSpPr>
          <p:cNvPr id="24" name="Arrow: Pentagon 23">
            <a:extLst>
              <a:ext uri="{FF2B5EF4-FFF2-40B4-BE49-F238E27FC236}">
                <a16:creationId xmlns:a16="http://schemas.microsoft.com/office/drawing/2014/main" id="{E2ADE53D-8C5E-4BCA-ADCB-ADD5847F2DA9}"/>
              </a:ext>
            </a:extLst>
          </p:cNvPr>
          <p:cNvSpPr/>
          <p:nvPr/>
        </p:nvSpPr>
        <p:spPr>
          <a:xfrm>
            <a:off x="4417550" y="2120998"/>
            <a:ext cx="2456233" cy="371240"/>
          </a:xfrm>
          <a:prstGeom prst="homePlat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800" b="1" dirty="0"/>
              <a:t>WHY</a:t>
            </a:r>
          </a:p>
        </p:txBody>
      </p:sp>
      <p:sp>
        <p:nvSpPr>
          <p:cNvPr id="21" name="Arrow: Pentagon 20">
            <a:extLst>
              <a:ext uri="{FF2B5EF4-FFF2-40B4-BE49-F238E27FC236}">
                <a16:creationId xmlns:a16="http://schemas.microsoft.com/office/drawing/2014/main" id="{E6F25D17-4786-447E-B2CA-EBA73802DD64}"/>
              </a:ext>
            </a:extLst>
          </p:cNvPr>
          <p:cNvSpPr/>
          <p:nvPr/>
        </p:nvSpPr>
        <p:spPr>
          <a:xfrm>
            <a:off x="2192590" y="2120998"/>
            <a:ext cx="2456234" cy="371240"/>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800" b="1" dirty="0"/>
              <a:t>WHAT</a:t>
            </a:r>
          </a:p>
        </p:txBody>
      </p:sp>
      <p:sp>
        <p:nvSpPr>
          <p:cNvPr id="3" name="Arrow: Pentagon 2">
            <a:extLst>
              <a:ext uri="{FF2B5EF4-FFF2-40B4-BE49-F238E27FC236}">
                <a16:creationId xmlns:a16="http://schemas.microsoft.com/office/drawing/2014/main" id="{196A3B46-91F1-4E7D-A11D-9E81718707A1}"/>
              </a:ext>
            </a:extLst>
          </p:cNvPr>
          <p:cNvSpPr/>
          <p:nvPr/>
        </p:nvSpPr>
        <p:spPr>
          <a:xfrm>
            <a:off x="232080" y="2120998"/>
            <a:ext cx="2208372" cy="371240"/>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800" b="1" dirty="0"/>
              <a:t>WHO</a:t>
            </a:r>
          </a:p>
        </p:txBody>
      </p:sp>
    </p:spTree>
    <p:extLst>
      <p:ext uri="{BB962C8B-B14F-4D97-AF65-F5344CB8AC3E}">
        <p14:creationId xmlns:p14="http://schemas.microsoft.com/office/powerpoint/2010/main" val="177521837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par>
                          <p:cTn id="11" fill="hold">
                            <p:stCondLst>
                              <p:cond delay="0"/>
                            </p:stCondLst>
                            <p:childTnLst>
                              <p:par>
                                <p:cTn id="12" presetID="1" presetClass="emph" presetSubtype="2" fill="hold" nodeType="afterEffect">
                                  <p:stCondLst>
                                    <p:cond delay="500"/>
                                  </p:stCondLst>
                                  <p:childTnLst>
                                    <p:animClr clrSpc="rgb" dir="cw">
                                      <p:cBhvr>
                                        <p:cTn id="13" dur="1000" fill="hold"/>
                                        <p:tgtEl>
                                          <p:spTgt spid="7"/>
                                        </p:tgtEl>
                                        <p:attrNameLst>
                                          <p:attrName>fillcolor</p:attrName>
                                        </p:attrNameLst>
                                      </p:cBhvr>
                                      <p:to>
                                        <a:schemeClr val="accent1"/>
                                      </p:to>
                                    </p:animClr>
                                    <p:set>
                                      <p:cBhvr>
                                        <p:cTn id="14" dur="1000" fill="hold"/>
                                        <p:tgtEl>
                                          <p:spTgt spid="7"/>
                                        </p:tgtEl>
                                        <p:attrNameLst>
                                          <p:attrName>fill.type</p:attrName>
                                        </p:attrNameLst>
                                      </p:cBhvr>
                                      <p:to>
                                        <p:strVal val="solid"/>
                                      </p:to>
                                    </p:set>
                                    <p:set>
                                      <p:cBhvr>
                                        <p:cTn id="15" dur="1000" fill="hold"/>
                                        <p:tgtEl>
                                          <p:spTgt spid="7"/>
                                        </p:tgtEl>
                                        <p:attrNameLst>
                                          <p:attrName>fill.on</p:attrName>
                                        </p:attrNameLst>
                                      </p:cBhvr>
                                      <p:to>
                                        <p:strVal val="true"/>
                                      </p:to>
                                    </p:set>
                                  </p:childTnLst>
                                </p:cTn>
                              </p:par>
                              <p:par>
                                <p:cTn id="16" presetID="1" presetClass="emph" presetSubtype="2" fill="hold" nodeType="withEffect">
                                  <p:stCondLst>
                                    <p:cond delay="500"/>
                                  </p:stCondLst>
                                  <p:childTnLst>
                                    <p:animClr clrSpc="rgb" dir="cw">
                                      <p:cBhvr>
                                        <p:cTn id="17" dur="1000" fill="hold"/>
                                        <p:tgtEl>
                                          <p:spTgt spid="8"/>
                                        </p:tgtEl>
                                        <p:attrNameLst>
                                          <p:attrName>fillcolor</p:attrName>
                                        </p:attrNameLst>
                                      </p:cBhvr>
                                      <p:to>
                                        <a:srgbClr val="FF6600"/>
                                      </p:to>
                                    </p:animClr>
                                    <p:set>
                                      <p:cBhvr>
                                        <p:cTn id="18" dur="1000" fill="hold"/>
                                        <p:tgtEl>
                                          <p:spTgt spid="8"/>
                                        </p:tgtEl>
                                        <p:attrNameLst>
                                          <p:attrName>fill.type</p:attrName>
                                        </p:attrNameLst>
                                      </p:cBhvr>
                                      <p:to>
                                        <p:strVal val="solid"/>
                                      </p:to>
                                    </p:set>
                                    <p:set>
                                      <p:cBhvr>
                                        <p:cTn id="19" dur="1000" fill="hold"/>
                                        <p:tgtEl>
                                          <p:spTgt spid="8"/>
                                        </p:tgtEl>
                                        <p:attrNameLst>
                                          <p:attrName>fill.on</p:attrName>
                                        </p:attrNameLst>
                                      </p:cBhvr>
                                      <p:to>
                                        <p:strVal val="true"/>
                                      </p:to>
                                    </p:set>
                                  </p:childTnLst>
                                </p:cTn>
                              </p:par>
                              <p:par>
                                <p:cTn id="20" presetID="1" presetClass="emph" presetSubtype="2" fill="hold" nodeType="withEffect">
                                  <p:stCondLst>
                                    <p:cond delay="1000"/>
                                  </p:stCondLst>
                                  <p:childTnLst>
                                    <p:animClr clrSpc="rgb" dir="cw">
                                      <p:cBhvr>
                                        <p:cTn id="21" dur="1000" fill="hold"/>
                                        <p:tgtEl>
                                          <p:spTgt spid="9"/>
                                        </p:tgtEl>
                                        <p:attrNameLst>
                                          <p:attrName>fillcolor</p:attrName>
                                        </p:attrNameLst>
                                      </p:cBhvr>
                                      <p:to>
                                        <a:srgbClr val="FF3B3B"/>
                                      </p:to>
                                    </p:animClr>
                                    <p:set>
                                      <p:cBhvr>
                                        <p:cTn id="22" dur="1000" fill="hold"/>
                                        <p:tgtEl>
                                          <p:spTgt spid="9"/>
                                        </p:tgtEl>
                                        <p:attrNameLst>
                                          <p:attrName>fill.type</p:attrName>
                                        </p:attrNameLst>
                                      </p:cBhvr>
                                      <p:to>
                                        <p:strVal val="solid"/>
                                      </p:to>
                                    </p:set>
                                    <p:set>
                                      <p:cBhvr>
                                        <p:cTn id="23" dur="1000" fill="hold"/>
                                        <p:tgtEl>
                                          <p:spTgt spid="9"/>
                                        </p:tgtEl>
                                        <p:attrNameLst>
                                          <p:attrName>fill.on</p:attrName>
                                        </p:attrNameLst>
                                      </p:cBhvr>
                                      <p:to>
                                        <p:strVal val="true"/>
                                      </p:to>
                                    </p:set>
                                  </p:childTnLst>
                                </p:cTn>
                              </p:par>
                            </p:childTnLst>
                          </p:cTn>
                        </p:par>
                        <p:par>
                          <p:cTn id="24" fill="hold">
                            <p:stCondLst>
                              <p:cond delay="2000"/>
                            </p:stCondLst>
                            <p:childTnLst>
                              <p:par>
                                <p:cTn id="25" presetID="1" presetClass="entr" presetSubtype="0" fill="hold" grpId="0" nodeType="afterEffect">
                                  <p:stCondLst>
                                    <p:cond delay="50"/>
                                  </p:stCondLst>
                                  <p:childTnLst>
                                    <p:set>
                                      <p:cBhvr>
                                        <p:cTn id="26" dur="1" fill="hold">
                                          <p:stCondLst>
                                            <p:cond delay="0"/>
                                          </p:stCondLst>
                                        </p:cTn>
                                        <p:tgtEl>
                                          <p:spTgt spid="13"/>
                                        </p:tgtEl>
                                        <p:attrNameLst>
                                          <p:attrName>style.visibility</p:attrName>
                                        </p:attrNameLst>
                                      </p:cBhvr>
                                      <p:to>
                                        <p:strVal val="visible"/>
                                      </p:to>
                                    </p:set>
                                  </p:childTnLst>
                                </p:cTn>
                              </p:par>
                            </p:childTnLst>
                          </p:cTn>
                        </p:par>
                        <p:par>
                          <p:cTn id="27" fill="hold">
                            <p:stCondLst>
                              <p:cond delay="2050"/>
                            </p:stCondLst>
                            <p:childTnLst>
                              <p:par>
                                <p:cTn id="28" presetID="1" presetClass="entr" presetSubtype="0" fill="hold" grpId="0" nodeType="afterEffect">
                                  <p:stCondLst>
                                    <p:cond delay="50"/>
                                  </p:stCondLst>
                                  <p:childTnLst>
                                    <p:set>
                                      <p:cBhvr>
                                        <p:cTn id="29" dur="1" fill="hold">
                                          <p:stCondLst>
                                            <p:cond delay="0"/>
                                          </p:stCondLst>
                                        </p:cTn>
                                        <p:tgtEl>
                                          <p:spTgt spid="14"/>
                                        </p:tgtEl>
                                        <p:attrNameLst>
                                          <p:attrName>style.visibility</p:attrName>
                                        </p:attrNameLst>
                                      </p:cBhvr>
                                      <p:to>
                                        <p:strVal val="visible"/>
                                      </p:to>
                                    </p:set>
                                  </p:childTnLst>
                                </p:cTn>
                              </p:par>
                            </p:childTnLst>
                          </p:cTn>
                        </p:par>
                        <p:par>
                          <p:cTn id="30" fill="hold">
                            <p:stCondLst>
                              <p:cond delay="2100"/>
                            </p:stCondLst>
                            <p:childTnLst>
                              <p:par>
                                <p:cTn id="31" presetID="1" presetClass="entr" presetSubtype="0" fill="hold" grpId="0" nodeType="afterEffect">
                                  <p:stCondLst>
                                    <p:cond delay="50"/>
                                  </p:stCondLst>
                                  <p:childTnLst>
                                    <p:set>
                                      <p:cBhvr>
                                        <p:cTn id="32" dur="1" fill="hold">
                                          <p:stCondLst>
                                            <p:cond delay="0"/>
                                          </p:stCondLst>
                                        </p:cTn>
                                        <p:tgtEl>
                                          <p:spTgt spid="1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1" nodeType="clickEffect">
                                  <p:stCondLst>
                                    <p:cond delay="0"/>
                                  </p:stCondLst>
                                  <p:childTnLst>
                                    <p:set>
                                      <p:cBhvr>
                                        <p:cTn id="36" dur="1" fill="hold">
                                          <p:stCondLst>
                                            <p:cond delay="0"/>
                                          </p:stCondLst>
                                        </p:cTn>
                                        <p:tgtEl>
                                          <p:spTgt spid="7"/>
                                        </p:tgtEl>
                                        <p:attrNameLst>
                                          <p:attrName>style.visibility</p:attrName>
                                        </p:attrNameLst>
                                      </p:cBhvr>
                                      <p:to>
                                        <p:strVal val="hidden"/>
                                      </p:to>
                                    </p:set>
                                  </p:childTnLst>
                                </p:cTn>
                              </p:par>
                              <p:par>
                                <p:cTn id="37" presetID="1" presetClass="entr" presetSubtype="0" fill="hold" grpId="0" nodeType="withEffect">
                                  <p:stCondLst>
                                    <p:cond delay="0"/>
                                  </p:stCondLst>
                                  <p:childTnLst>
                                    <p:set>
                                      <p:cBhvr>
                                        <p:cTn id="38" dur="1" fill="hold">
                                          <p:stCondLst>
                                            <p:cond delay="0"/>
                                          </p:stCondLst>
                                        </p:cTn>
                                        <p:tgtEl>
                                          <p:spTgt spid="3"/>
                                        </p:tgtEl>
                                        <p:attrNameLst>
                                          <p:attrName>style.visibility</p:attrName>
                                        </p:attrNameLst>
                                      </p:cBhvr>
                                      <p:to>
                                        <p:strVal val="visible"/>
                                      </p:to>
                                    </p:set>
                                  </p:childTnLst>
                                </p:cTn>
                              </p:par>
                            </p:childTnLst>
                          </p:cTn>
                        </p:par>
                        <p:par>
                          <p:cTn id="39" fill="hold">
                            <p:stCondLst>
                              <p:cond delay="0"/>
                            </p:stCondLst>
                            <p:childTnLst>
                              <p:par>
                                <p:cTn id="40" presetID="1" presetClass="exit" presetSubtype="0" fill="hold" grpId="1" nodeType="afterEffect">
                                  <p:stCondLst>
                                    <p:cond delay="0"/>
                                  </p:stCondLst>
                                  <p:childTnLst>
                                    <p:set>
                                      <p:cBhvr>
                                        <p:cTn id="41" dur="1" fill="hold">
                                          <p:stCondLst>
                                            <p:cond delay="0"/>
                                          </p:stCondLst>
                                        </p:cTn>
                                        <p:tgtEl>
                                          <p:spTgt spid="8"/>
                                        </p:tgtEl>
                                        <p:attrNameLst>
                                          <p:attrName>style.visibility</p:attrName>
                                        </p:attrNameLst>
                                      </p:cBhvr>
                                      <p:to>
                                        <p:strVal val="hidden"/>
                                      </p:to>
                                    </p:set>
                                  </p:childTnLst>
                                </p:cTn>
                              </p:par>
                              <p:par>
                                <p:cTn id="42" presetID="1" presetClass="entr" presetSubtype="0"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childTnLst>
                                </p:cTn>
                              </p:par>
                              <p:par>
                                <p:cTn id="44" presetID="1" presetClass="exit" presetSubtype="0" fill="hold" grpId="1" nodeType="withEffect">
                                  <p:stCondLst>
                                    <p:cond delay="0"/>
                                  </p:stCondLst>
                                  <p:childTnLst>
                                    <p:set>
                                      <p:cBhvr>
                                        <p:cTn id="45" dur="1" fill="hold">
                                          <p:stCondLst>
                                            <p:cond delay="0"/>
                                          </p:stCondLst>
                                        </p:cTn>
                                        <p:tgtEl>
                                          <p:spTgt spid="9"/>
                                        </p:tgtEl>
                                        <p:attrNameLst>
                                          <p:attrName>style.visibility</p:attrName>
                                        </p:attrNameLst>
                                      </p:cBhvr>
                                      <p:to>
                                        <p:strVal val="hidden"/>
                                      </p:to>
                                    </p:set>
                                  </p:childTnLst>
                                </p:cTn>
                              </p:par>
                              <p:par>
                                <p:cTn id="46" presetID="1" presetClass="entr" presetSubtype="0"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3" grpId="0"/>
      <p:bldP spid="14" grpId="0"/>
      <p:bldP spid="17" grpId="0"/>
      <p:bldP spid="24" grpId="0" animBg="1"/>
      <p:bldP spid="21" grpId="0" animBg="1"/>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FCD8261-50AD-4F73-8627-ED1F94EE4EDB}"/>
              </a:ext>
            </a:extLst>
          </p:cNvPr>
          <p:cNvSpPr txBox="1"/>
          <p:nvPr/>
        </p:nvSpPr>
        <p:spPr>
          <a:xfrm>
            <a:off x="284361" y="559713"/>
            <a:ext cx="1498000" cy="1562607"/>
          </a:xfrm>
          <a:prstGeom prst="rect">
            <a:avLst/>
          </a:prstGeom>
          <a:noFill/>
        </p:spPr>
        <p:txBody>
          <a:bodyPr wrap="square" rtlCol="0">
            <a:spAutoFit/>
          </a:bodyPr>
          <a:lstStyle/>
          <a:p>
            <a:r>
              <a:rPr lang="en-AU" sz="9554" dirty="0">
                <a:solidFill>
                  <a:schemeClr val="accent6"/>
                </a:solidFill>
                <a:effectLst>
                  <a:outerShdw blurRad="38100" dist="38100" dir="2700000" algn="tl">
                    <a:srgbClr val="000000">
                      <a:alpha val="43137"/>
                    </a:srgbClr>
                  </a:outerShdw>
                </a:effectLst>
              </a:rPr>
              <a:t>3</a:t>
            </a:r>
          </a:p>
        </p:txBody>
      </p:sp>
      <p:sp>
        <p:nvSpPr>
          <p:cNvPr id="3" name="Rectangle 2">
            <a:extLst>
              <a:ext uri="{FF2B5EF4-FFF2-40B4-BE49-F238E27FC236}">
                <a16:creationId xmlns:a16="http://schemas.microsoft.com/office/drawing/2014/main" id="{C140CDA9-0C0F-4360-A9FF-18022136DF30}"/>
              </a:ext>
            </a:extLst>
          </p:cNvPr>
          <p:cNvSpPr/>
          <p:nvPr/>
        </p:nvSpPr>
        <p:spPr>
          <a:xfrm>
            <a:off x="853677" y="1007173"/>
            <a:ext cx="805733" cy="688778"/>
          </a:xfrm>
          <a:prstGeom prst="rect">
            <a:avLst/>
          </a:prstGeom>
        </p:spPr>
        <p:txBody>
          <a:bodyPr wrap="none">
            <a:spAutoFit/>
          </a:bodyPr>
          <a:lstStyle/>
          <a:p>
            <a:r>
              <a:rPr lang="en-AU" sz="1938" dirty="0"/>
              <a:t>Key </a:t>
            </a:r>
            <a:br>
              <a:rPr lang="en-AU" sz="1938" dirty="0"/>
            </a:br>
            <a:r>
              <a:rPr lang="en-AU" sz="1938" dirty="0"/>
              <a:t>Points</a:t>
            </a:r>
          </a:p>
        </p:txBody>
      </p:sp>
      <p:sp>
        <p:nvSpPr>
          <p:cNvPr id="7" name="Rectangle 6">
            <a:extLst>
              <a:ext uri="{FF2B5EF4-FFF2-40B4-BE49-F238E27FC236}">
                <a16:creationId xmlns:a16="http://schemas.microsoft.com/office/drawing/2014/main" id="{A68D2275-67A2-4529-BCDA-3A1F0FF14A83}"/>
              </a:ext>
            </a:extLst>
          </p:cNvPr>
          <p:cNvSpPr/>
          <p:nvPr/>
        </p:nvSpPr>
        <p:spPr>
          <a:xfrm>
            <a:off x="1710047" y="682677"/>
            <a:ext cx="1620000" cy="369821"/>
          </a:xfrm>
          <a:prstGeom prst="rect">
            <a:avLst/>
          </a:prstGeom>
          <a:noFill/>
          <a:ln>
            <a:solidFill>
              <a:schemeClr val="accent1"/>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63305" tIns="31652" rIns="63305" bIns="31652" numCol="1" spcCol="0" rtlCol="0" fromWordArt="0" anchor="t" anchorCtr="0" forceAA="0" compatLnSpc="1">
            <a:prstTxWarp prst="textNoShape">
              <a:avLst/>
            </a:prstTxWarp>
            <a:noAutofit/>
          </a:bodyPr>
          <a:lstStyle/>
          <a:p>
            <a:pPr algn="ctr"/>
            <a:r>
              <a:rPr lang="en-AU" sz="1938" b="1" dirty="0">
                <a:ln>
                  <a:solidFill>
                    <a:schemeClr val="bg2">
                      <a:lumMod val="50000"/>
                    </a:schemeClr>
                  </a:solidFill>
                </a:ln>
                <a:solidFill>
                  <a:schemeClr val="bg1"/>
                </a:solidFill>
                <a:effectLst>
                  <a:outerShdw blurRad="38100" dist="38100" dir="2700000" algn="tl">
                    <a:srgbClr val="000000">
                      <a:alpha val="43137"/>
                    </a:srgbClr>
                  </a:outerShdw>
                </a:effectLst>
                <a:latin typeface="Bahnschrift SemiBold" panose="020B0502040204020203" pitchFamily="34" charset="0"/>
                <a:ea typeface="Adobe Gothic Std B" panose="020B0800000000000000" pitchFamily="34" charset="-128"/>
              </a:rPr>
              <a:t>WHO</a:t>
            </a:r>
          </a:p>
        </p:txBody>
      </p:sp>
      <p:sp>
        <p:nvSpPr>
          <p:cNvPr id="8" name="Rectangle 7">
            <a:extLst>
              <a:ext uri="{FF2B5EF4-FFF2-40B4-BE49-F238E27FC236}">
                <a16:creationId xmlns:a16="http://schemas.microsoft.com/office/drawing/2014/main" id="{175EADE1-1FCD-4048-BCF2-69BA455924EF}"/>
              </a:ext>
            </a:extLst>
          </p:cNvPr>
          <p:cNvSpPr/>
          <p:nvPr/>
        </p:nvSpPr>
        <p:spPr>
          <a:xfrm>
            <a:off x="3384600" y="682677"/>
            <a:ext cx="1620000" cy="369820"/>
          </a:xfrm>
          <a:prstGeom prst="rect">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305" tIns="31652" rIns="63305" bIns="31652" numCol="1" spcCol="0" rtlCol="0" fromWordArt="0" anchor="t" anchorCtr="0" forceAA="0" compatLnSpc="1">
            <a:prstTxWarp prst="textNoShape">
              <a:avLst/>
            </a:prstTxWarp>
            <a:noAutofit/>
          </a:bodyPr>
          <a:lstStyle/>
          <a:p>
            <a:pPr algn="ctr"/>
            <a:r>
              <a:rPr lang="en-AU" sz="1938" b="1" dirty="0">
                <a:ln>
                  <a:solidFill>
                    <a:schemeClr val="accent5">
                      <a:lumMod val="75000"/>
                    </a:schemeClr>
                  </a:solidFill>
                </a:ln>
                <a:solidFill>
                  <a:schemeClr val="bg1"/>
                </a:solidFill>
                <a:effectLst>
                  <a:outerShdw blurRad="38100" dist="38100" dir="2700000" algn="tl">
                    <a:srgbClr val="000000">
                      <a:alpha val="43137"/>
                    </a:srgbClr>
                  </a:outerShdw>
                </a:effectLst>
                <a:latin typeface="Bahnschrift SemiBold" panose="020B0502040204020203" pitchFamily="34" charset="0"/>
                <a:ea typeface="Adobe Gothic Std B" panose="020B0800000000000000" pitchFamily="34" charset="-128"/>
              </a:rPr>
              <a:t>WHAT</a:t>
            </a:r>
          </a:p>
        </p:txBody>
      </p:sp>
      <p:sp>
        <p:nvSpPr>
          <p:cNvPr id="9" name="Rectangle 8">
            <a:extLst>
              <a:ext uri="{FF2B5EF4-FFF2-40B4-BE49-F238E27FC236}">
                <a16:creationId xmlns:a16="http://schemas.microsoft.com/office/drawing/2014/main" id="{773C1717-CBE7-4B5B-9E3A-511CACD0836F}"/>
              </a:ext>
            </a:extLst>
          </p:cNvPr>
          <p:cNvSpPr/>
          <p:nvPr/>
        </p:nvSpPr>
        <p:spPr>
          <a:xfrm>
            <a:off x="5097254" y="682677"/>
            <a:ext cx="1620000" cy="369820"/>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305" tIns="31652" rIns="63305" bIns="31652" numCol="1" spcCol="0" rtlCol="0" fromWordArt="0" anchor="t" anchorCtr="0" forceAA="0" compatLnSpc="1">
            <a:prstTxWarp prst="textNoShape">
              <a:avLst/>
            </a:prstTxWarp>
            <a:noAutofit/>
          </a:bodyPr>
          <a:lstStyle/>
          <a:p>
            <a:pPr algn="ctr"/>
            <a:r>
              <a:rPr lang="en-AU" sz="1938" b="1" dirty="0">
                <a:ln>
                  <a:solidFill>
                    <a:schemeClr val="accent6">
                      <a:lumMod val="60000"/>
                      <a:lumOff val="40000"/>
                    </a:schemeClr>
                  </a:solidFill>
                </a:ln>
                <a:solidFill>
                  <a:schemeClr val="bg1"/>
                </a:solidFill>
                <a:effectLst>
                  <a:outerShdw blurRad="38100" dist="38100" dir="2700000" algn="tl">
                    <a:srgbClr val="000000">
                      <a:alpha val="43137"/>
                    </a:srgbClr>
                  </a:outerShdw>
                </a:effectLst>
                <a:latin typeface="Bahnschrift SemiBold" panose="020B0502040204020203" pitchFamily="34" charset="0"/>
                <a:ea typeface="Adobe Gothic Std B" panose="020B0800000000000000" pitchFamily="34" charset="-128"/>
              </a:rPr>
              <a:t>WHY</a:t>
            </a:r>
          </a:p>
        </p:txBody>
      </p:sp>
      <p:sp>
        <p:nvSpPr>
          <p:cNvPr id="13" name="Rectangle 12">
            <a:extLst>
              <a:ext uri="{FF2B5EF4-FFF2-40B4-BE49-F238E27FC236}">
                <a16:creationId xmlns:a16="http://schemas.microsoft.com/office/drawing/2014/main" id="{E9C727CB-A741-4442-9E02-2693ACC930E4}"/>
              </a:ext>
            </a:extLst>
          </p:cNvPr>
          <p:cNvSpPr/>
          <p:nvPr/>
        </p:nvSpPr>
        <p:spPr>
          <a:xfrm>
            <a:off x="1710047" y="1085289"/>
            <a:ext cx="1620000" cy="1311128"/>
          </a:xfrm>
          <a:prstGeom prst="rect">
            <a:avLst/>
          </a:prstGeom>
        </p:spPr>
        <p:txBody>
          <a:bodyPr wrap="square">
            <a:spAutoFit/>
          </a:bodyPr>
          <a:lstStyle/>
          <a:p>
            <a:pPr>
              <a:lnSpc>
                <a:spcPct val="90000"/>
              </a:lnSpc>
              <a:spcAft>
                <a:spcPts val="554"/>
              </a:spcAft>
            </a:pPr>
            <a:r>
              <a:rPr lang="en-AU" sz="800" dirty="0">
                <a:latin typeface="Calibri" panose="020F0502020204030204" pitchFamily="34" charset="0"/>
                <a:ea typeface="Calibri" panose="020F0502020204030204" pitchFamily="34" charset="0"/>
                <a:cs typeface="Times New Roman" panose="02020603050405020304" pitchFamily="18" charset="0"/>
              </a:rPr>
              <a:t>Each organization has different policies for hiring new employees. Some organizations perform a background check on all future employees, whereas other organizations prefer to conduct background checks on only those candidates that applied for positions with increased responsibility. We are an independent third party, you can be sure that either way, your case will be treated following a standard process and methodology.</a:t>
            </a:r>
          </a:p>
        </p:txBody>
      </p:sp>
      <p:sp>
        <p:nvSpPr>
          <p:cNvPr id="14" name="Rectangle 13">
            <a:extLst>
              <a:ext uri="{FF2B5EF4-FFF2-40B4-BE49-F238E27FC236}">
                <a16:creationId xmlns:a16="http://schemas.microsoft.com/office/drawing/2014/main" id="{BD179B4F-BAEF-4D89-A919-08618DF6D790}"/>
              </a:ext>
            </a:extLst>
          </p:cNvPr>
          <p:cNvSpPr/>
          <p:nvPr/>
        </p:nvSpPr>
        <p:spPr>
          <a:xfrm>
            <a:off x="3420855" y="1097641"/>
            <a:ext cx="1620000" cy="1421928"/>
          </a:xfrm>
          <a:prstGeom prst="rect">
            <a:avLst/>
          </a:prstGeom>
        </p:spPr>
        <p:txBody>
          <a:bodyPr wrap="square">
            <a:spAutoFit/>
          </a:bodyPr>
          <a:lstStyle/>
          <a:p>
            <a:pPr>
              <a:lnSpc>
                <a:spcPct val="90000"/>
              </a:lnSpc>
            </a:pPr>
            <a:r>
              <a:rPr lang="en-AU" sz="800" dirty="0"/>
              <a:t>A background </a:t>
            </a:r>
            <a:r>
              <a:rPr lang="en-AU" sz="800" dirty="0">
                <a:cs typeface="Times New Roman" panose="02020603050405020304" pitchFamily="18" charset="0"/>
              </a:rPr>
              <a:t>check</a:t>
            </a:r>
            <a:r>
              <a:rPr lang="en-AU" sz="800" dirty="0"/>
              <a:t> may include different types of checks, ranging from employment and education verification to criminal record, bankruptcy or adverse media checks. We will verify whether you are or were involved in litigations and may contact your former employers and institutions where you completed your education. In some cases, the background check may include an interview with us. During this interview, you will have the opportunity to explain  your career path. </a:t>
            </a:r>
          </a:p>
        </p:txBody>
      </p:sp>
      <p:sp>
        <p:nvSpPr>
          <p:cNvPr id="17" name="Rectangle 16">
            <a:extLst>
              <a:ext uri="{FF2B5EF4-FFF2-40B4-BE49-F238E27FC236}">
                <a16:creationId xmlns:a16="http://schemas.microsoft.com/office/drawing/2014/main" id="{E8A50F8A-703B-4725-B59D-44535EF573A1}"/>
              </a:ext>
            </a:extLst>
          </p:cNvPr>
          <p:cNvSpPr/>
          <p:nvPr/>
        </p:nvSpPr>
        <p:spPr>
          <a:xfrm>
            <a:off x="5097254" y="1085289"/>
            <a:ext cx="1620000" cy="1754326"/>
          </a:xfrm>
          <a:prstGeom prst="rect">
            <a:avLst/>
          </a:prstGeom>
        </p:spPr>
        <p:txBody>
          <a:bodyPr wrap="square">
            <a:spAutoFit/>
          </a:bodyPr>
          <a:lstStyle/>
          <a:p>
            <a:pPr>
              <a:lnSpc>
                <a:spcPct val="90000"/>
              </a:lnSpc>
              <a:spcAft>
                <a:spcPts val="554"/>
              </a:spcAft>
            </a:pPr>
            <a:r>
              <a:rPr lang="en-AU" sz="800" dirty="0">
                <a:latin typeface="Calibri" panose="020F0502020204030204" pitchFamily="34" charset="0"/>
                <a:ea typeface="Calibri" panose="020F0502020204030204" pitchFamily="34" charset="0"/>
                <a:cs typeface="Times New Roman" panose="02020603050405020304" pitchFamily="18" charset="0"/>
              </a:rPr>
              <a:t>In an increasingly globalizing market, organizations are facing difficulties to select employees with a background that properly fits their vacant positions. Ensuring that your employment and education meet the requirements of your potential future employer is crucial to manage both costs and risks. Corporations have an obligation towards their shareholders to decrease internal and external risks, from potential reputational damage to cases of fraud and corruption. To mitigate some of these risks, it is important to understand potential hires. Pre-employment screening is an increasingly popular mean to achieve that goal.  </a:t>
            </a:r>
          </a:p>
        </p:txBody>
      </p:sp>
      <p:sp>
        <p:nvSpPr>
          <p:cNvPr id="20" name="Oval 19">
            <a:extLst>
              <a:ext uri="{FF2B5EF4-FFF2-40B4-BE49-F238E27FC236}">
                <a16:creationId xmlns:a16="http://schemas.microsoft.com/office/drawing/2014/main" id="{452AE8F0-0B5E-43EA-B416-A04215647A91}"/>
              </a:ext>
            </a:extLst>
          </p:cNvPr>
          <p:cNvSpPr/>
          <p:nvPr/>
        </p:nvSpPr>
        <p:spPr>
          <a:xfrm>
            <a:off x="5774501" y="9237575"/>
            <a:ext cx="398769" cy="398769"/>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AU" sz="831" b="1" dirty="0">
                <a:ln>
                  <a:solidFill>
                    <a:schemeClr val="bg1"/>
                  </a:solidFill>
                </a:ln>
                <a:solidFill>
                  <a:schemeClr val="bg1"/>
                </a:solidFill>
                <a:effectLst>
                  <a:outerShdw blurRad="38100" dist="38100" dir="2700000" algn="tl">
                    <a:srgbClr val="000000">
                      <a:alpha val="43137"/>
                    </a:srgbClr>
                  </a:outerShdw>
                </a:effectLst>
                <a:latin typeface="Bahnschrift SemiBold" panose="020B0502040204020203" pitchFamily="34" charset="0"/>
                <a:ea typeface="Adobe Gothic Std B" panose="020B0800000000000000" pitchFamily="34" charset="-128"/>
              </a:rPr>
              <a:t>WHAT</a:t>
            </a:r>
            <a:endParaRPr lang="en-AU" sz="762" dirty="0">
              <a:ln>
                <a:solidFill>
                  <a:schemeClr val="bg1"/>
                </a:solidFill>
              </a:ln>
              <a:solidFill>
                <a:schemeClr val="bg1"/>
              </a:solidFill>
            </a:endParaRPr>
          </a:p>
        </p:txBody>
      </p:sp>
      <p:sp>
        <p:nvSpPr>
          <p:cNvPr id="21" name="Oval 20">
            <a:extLst>
              <a:ext uri="{FF2B5EF4-FFF2-40B4-BE49-F238E27FC236}">
                <a16:creationId xmlns:a16="http://schemas.microsoft.com/office/drawing/2014/main" id="{6ED90511-5066-493E-8593-BC09A0E7E24A}"/>
              </a:ext>
            </a:extLst>
          </p:cNvPr>
          <p:cNvSpPr/>
          <p:nvPr/>
        </p:nvSpPr>
        <p:spPr>
          <a:xfrm>
            <a:off x="5328366" y="9237575"/>
            <a:ext cx="398769" cy="39876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AU" sz="831" b="1" dirty="0">
                <a:ln>
                  <a:solidFill>
                    <a:schemeClr val="bg1"/>
                  </a:solidFill>
                </a:ln>
                <a:solidFill>
                  <a:schemeClr val="bg1"/>
                </a:solidFill>
                <a:effectLst>
                  <a:outerShdw blurRad="38100" dist="38100" dir="2700000" algn="tl">
                    <a:srgbClr val="000000">
                      <a:alpha val="43137"/>
                    </a:srgbClr>
                  </a:outerShdw>
                </a:effectLst>
                <a:latin typeface="Bahnschrift SemiBold" panose="020B0502040204020203" pitchFamily="34" charset="0"/>
                <a:ea typeface="Adobe Gothic Std B" panose="020B0800000000000000" pitchFamily="34" charset="-128"/>
              </a:rPr>
              <a:t>WHO</a:t>
            </a:r>
            <a:endParaRPr lang="en-AU" sz="762" dirty="0">
              <a:ln>
                <a:solidFill>
                  <a:schemeClr val="bg1"/>
                </a:solidFill>
              </a:ln>
              <a:solidFill>
                <a:schemeClr val="bg1"/>
              </a:solidFill>
            </a:endParaRPr>
          </a:p>
        </p:txBody>
      </p:sp>
      <p:sp>
        <p:nvSpPr>
          <p:cNvPr id="22" name="Freeform: Shape 21">
            <a:extLst>
              <a:ext uri="{FF2B5EF4-FFF2-40B4-BE49-F238E27FC236}">
                <a16:creationId xmlns:a16="http://schemas.microsoft.com/office/drawing/2014/main" id="{02D3878F-4215-45F5-9AD8-BF123D84A5BD}"/>
              </a:ext>
            </a:extLst>
          </p:cNvPr>
          <p:cNvSpPr/>
          <p:nvPr/>
        </p:nvSpPr>
        <p:spPr>
          <a:xfrm flipV="1">
            <a:off x="4214619" y="9214137"/>
            <a:ext cx="2080956" cy="588385"/>
          </a:xfrm>
          <a:custGeom>
            <a:avLst/>
            <a:gdLst>
              <a:gd name="connsiteX0" fmla="*/ 974299 w 3744356"/>
              <a:gd name="connsiteY0" fmla="*/ 1719892 h 1719892"/>
              <a:gd name="connsiteX1" fmla="*/ 1945081 w 3744356"/>
              <a:gd name="connsiteY1" fmla="*/ 843844 h 1719892"/>
              <a:gd name="connsiteX2" fmla="*/ 1948598 w 3744356"/>
              <a:gd name="connsiteY2" fmla="*/ 774187 h 1719892"/>
              <a:gd name="connsiteX3" fmla="*/ 1944464 w 3744356"/>
              <a:gd name="connsiteY3" fmla="*/ 774187 h 1719892"/>
              <a:gd name="connsiteX4" fmla="*/ 1945106 w 3744356"/>
              <a:gd name="connsiteY4" fmla="*/ 763291 h 1719892"/>
              <a:gd name="connsiteX5" fmla="*/ 2770057 w 3744356"/>
              <a:gd name="connsiteY5" fmla="*/ 125572 h 1719892"/>
              <a:gd name="connsiteX6" fmla="*/ 3595008 w 3744356"/>
              <a:gd name="connsiteY6" fmla="*/ 763291 h 1719892"/>
              <a:gd name="connsiteX7" fmla="*/ 3597768 w 3744356"/>
              <a:gd name="connsiteY7" fmla="*/ 810122 h 1719892"/>
              <a:gd name="connsiteX8" fmla="*/ 3744356 w 3744356"/>
              <a:gd name="connsiteY8" fmla="*/ 810122 h 1719892"/>
              <a:gd name="connsiteX9" fmla="*/ 3740839 w 3744356"/>
              <a:gd name="connsiteY9" fmla="*/ 750452 h 1719892"/>
              <a:gd name="connsiteX10" fmla="*/ 2770057 w 3744356"/>
              <a:gd name="connsiteY10" fmla="*/ 0 h 1719892"/>
              <a:gd name="connsiteX11" fmla="*/ 1799275 w 3744356"/>
              <a:gd name="connsiteY11" fmla="*/ 750452 h 1719892"/>
              <a:gd name="connsiteX12" fmla="*/ 1795758 w 3744356"/>
              <a:gd name="connsiteY12" fmla="*/ 810122 h 1719892"/>
              <a:gd name="connsiteX13" fmla="*/ 1800196 w 3744356"/>
              <a:gd name="connsiteY13" fmla="*/ 810122 h 1719892"/>
              <a:gd name="connsiteX14" fmla="*/ 1799250 w 3744356"/>
              <a:gd name="connsiteY14" fmla="*/ 828856 h 1719892"/>
              <a:gd name="connsiteX15" fmla="*/ 974299 w 3744356"/>
              <a:gd name="connsiteY15" fmla="*/ 1573304 h 1719892"/>
              <a:gd name="connsiteX16" fmla="*/ 149348 w 3744356"/>
              <a:gd name="connsiteY16" fmla="*/ 828856 h 1719892"/>
              <a:gd name="connsiteX17" fmla="*/ 146588 w 3744356"/>
              <a:gd name="connsiteY17" fmla="*/ 774187 h 1719892"/>
              <a:gd name="connsiteX18" fmla="*/ 0 w 3744356"/>
              <a:gd name="connsiteY18" fmla="*/ 774187 h 1719892"/>
              <a:gd name="connsiteX19" fmla="*/ 3517 w 3744356"/>
              <a:gd name="connsiteY19" fmla="*/ 843844 h 1719892"/>
              <a:gd name="connsiteX20" fmla="*/ 974299 w 3744356"/>
              <a:gd name="connsiteY20" fmla="*/ 1719892 h 171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44356" h="1719892">
                <a:moveTo>
                  <a:pt x="974299" y="1719892"/>
                </a:moveTo>
                <a:cubicBezTo>
                  <a:pt x="1479547" y="1719892"/>
                  <a:pt x="1895109" y="1335907"/>
                  <a:pt x="1945081" y="843844"/>
                </a:cubicBezTo>
                <a:lnTo>
                  <a:pt x="1948598" y="774187"/>
                </a:lnTo>
                <a:lnTo>
                  <a:pt x="1944464" y="774187"/>
                </a:lnTo>
                <a:lnTo>
                  <a:pt x="1945106" y="763291"/>
                </a:lnTo>
                <a:cubicBezTo>
                  <a:pt x="1987571" y="405094"/>
                  <a:pt x="2340708" y="125572"/>
                  <a:pt x="2770057" y="125572"/>
                </a:cubicBezTo>
                <a:cubicBezTo>
                  <a:pt x="3199406" y="125572"/>
                  <a:pt x="3552543" y="405094"/>
                  <a:pt x="3595008" y="763291"/>
                </a:cubicBezTo>
                <a:lnTo>
                  <a:pt x="3597768" y="810122"/>
                </a:lnTo>
                <a:lnTo>
                  <a:pt x="3744356" y="810122"/>
                </a:lnTo>
                <a:lnTo>
                  <a:pt x="3740839" y="750452"/>
                </a:lnTo>
                <a:cubicBezTo>
                  <a:pt x="3690867" y="328934"/>
                  <a:pt x="3275305" y="0"/>
                  <a:pt x="2770057" y="0"/>
                </a:cubicBezTo>
                <a:cubicBezTo>
                  <a:pt x="2264809" y="0"/>
                  <a:pt x="1849247" y="328934"/>
                  <a:pt x="1799275" y="750452"/>
                </a:cubicBezTo>
                <a:lnTo>
                  <a:pt x="1795758" y="810122"/>
                </a:lnTo>
                <a:lnTo>
                  <a:pt x="1800196" y="810122"/>
                </a:lnTo>
                <a:lnTo>
                  <a:pt x="1799250" y="828856"/>
                </a:lnTo>
                <a:cubicBezTo>
                  <a:pt x="1756785" y="1247001"/>
                  <a:pt x="1403648" y="1573304"/>
                  <a:pt x="974299" y="1573304"/>
                </a:cubicBezTo>
                <a:cubicBezTo>
                  <a:pt x="544950" y="1573304"/>
                  <a:pt x="191813" y="1247001"/>
                  <a:pt x="149348" y="828856"/>
                </a:cubicBezTo>
                <a:lnTo>
                  <a:pt x="146588" y="774187"/>
                </a:lnTo>
                <a:lnTo>
                  <a:pt x="0" y="774187"/>
                </a:lnTo>
                <a:lnTo>
                  <a:pt x="3517" y="843844"/>
                </a:lnTo>
                <a:cubicBezTo>
                  <a:pt x="53489" y="1335907"/>
                  <a:pt x="469051" y="1719892"/>
                  <a:pt x="974299" y="1719892"/>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305" tIns="31652" rIns="63305" bIns="31652" numCol="1" spcCol="0" rtlCol="0" fromWordArt="0" anchor="ctr" anchorCtr="0" forceAA="0" compatLnSpc="1">
            <a:prstTxWarp prst="textNoShape">
              <a:avLst/>
            </a:prstTxWarp>
            <a:noAutofit/>
          </a:bodyPr>
          <a:lstStyle/>
          <a:p>
            <a:pPr algn="ctr"/>
            <a:endParaRPr lang="en-AU" sz="1097">
              <a:solidFill>
                <a:schemeClr val="tx1"/>
              </a:solidFill>
            </a:endParaRPr>
          </a:p>
        </p:txBody>
      </p:sp>
      <p:sp>
        <p:nvSpPr>
          <p:cNvPr id="23" name="Oval 22">
            <a:extLst>
              <a:ext uri="{FF2B5EF4-FFF2-40B4-BE49-F238E27FC236}">
                <a16:creationId xmlns:a16="http://schemas.microsoft.com/office/drawing/2014/main" id="{F0BDA462-34F6-4B01-BCA7-A41C4F766F6C}"/>
              </a:ext>
            </a:extLst>
          </p:cNvPr>
          <p:cNvSpPr/>
          <p:nvPr/>
        </p:nvSpPr>
        <p:spPr>
          <a:xfrm>
            <a:off x="6207448" y="9237575"/>
            <a:ext cx="398769" cy="398769"/>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AU" sz="831" b="1" dirty="0">
                <a:ln>
                  <a:solidFill>
                    <a:schemeClr val="bg1"/>
                  </a:solidFill>
                </a:ln>
                <a:solidFill>
                  <a:schemeClr val="bg1"/>
                </a:solidFill>
                <a:effectLst>
                  <a:outerShdw blurRad="38100" dist="38100" dir="2700000" algn="tl">
                    <a:srgbClr val="000000">
                      <a:alpha val="43137"/>
                    </a:srgbClr>
                  </a:outerShdw>
                </a:effectLst>
                <a:latin typeface="Bahnschrift SemiBold" panose="020B0502040204020203" pitchFamily="34" charset="0"/>
                <a:ea typeface="Adobe Gothic Std B" panose="020B0800000000000000" pitchFamily="34" charset="-128"/>
              </a:rPr>
              <a:t>WHY</a:t>
            </a:r>
            <a:endParaRPr lang="en-AU" sz="762" dirty="0">
              <a:ln>
                <a:solidFill>
                  <a:schemeClr val="bg1"/>
                </a:solidFill>
              </a:ln>
              <a:solidFill>
                <a:schemeClr val="bg1"/>
              </a:solidFill>
            </a:endParaRPr>
          </a:p>
        </p:txBody>
      </p:sp>
      <p:grpSp>
        <p:nvGrpSpPr>
          <p:cNvPr id="18" name="Group 17">
            <a:extLst>
              <a:ext uri="{FF2B5EF4-FFF2-40B4-BE49-F238E27FC236}">
                <a16:creationId xmlns:a16="http://schemas.microsoft.com/office/drawing/2014/main" id="{4F18EAE0-FF95-4615-9B1A-779DAB83DAE5}"/>
              </a:ext>
            </a:extLst>
          </p:cNvPr>
          <p:cNvGrpSpPr/>
          <p:nvPr/>
        </p:nvGrpSpPr>
        <p:grpSpPr>
          <a:xfrm>
            <a:off x="1080156" y="3997602"/>
            <a:ext cx="4248210" cy="4669654"/>
            <a:chOff x="363874" y="3868250"/>
            <a:chExt cx="2699980" cy="2967831"/>
          </a:xfrm>
        </p:grpSpPr>
        <p:sp>
          <p:nvSpPr>
            <p:cNvPr id="19" name="Freeform: Shape 18">
              <a:extLst>
                <a:ext uri="{FF2B5EF4-FFF2-40B4-BE49-F238E27FC236}">
                  <a16:creationId xmlns:a16="http://schemas.microsoft.com/office/drawing/2014/main" id="{E1C4AD8C-A61E-4D25-A74C-BC231AE1B87E}"/>
                </a:ext>
              </a:extLst>
            </p:cNvPr>
            <p:cNvSpPr/>
            <p:nvPr/>
          </p:nvSpPr>
          <p:spPr>
            <a:xfrm rot="14400000" flipH="1">
              <a:off x="1063550" y="5034208"/>
              <a:ext cx="1335331" cy="2268415"/>
            </a:xfrm>
            <a:custGeom>
              <a:avLst/>
              <a:gdLst>
                <a:gd name="connsiteX0" fmla="*/ 942975 w 1928812"/>
                <a:gd name="connsiteY0" fmla="*/ 2719387 h 3276600"/>
                <a:gd name="connsiteX1" fmla="*/ 1928812 w 1928812"/>
                <a:gd name="connsiteY1" fmla="*/ 3276600 h 3276600"/>
                <a:gd name="connsiteX2" fmla="*/ 1890712 w 1928812"/>
                <a:gd name="connsiteY2" fmla="*/ 3200400 h 3276600"/>
                <a:gd name="connsiteX3" fmla="*/ 61912 w 1928812"/>
                <a:gd name="connsiteY3" fmla="*/ 19050 h 3276600"/>
                <a:gd name="connsiteX4" fmla="*/ 4762 w 1928812"/>
                <a:gd name="connsiteY4" fmla="*/ 0 h 3276600"/>
                <a:gd name="connsiteX5" fmla="*/ 0 w 1928812"/>
                <a:gd name="connsiteY5" fmla="*/ 1100137 h 3276600"/>
                <a:gd name="connsiteX6" fmla="*/ 38100 w 1928812"/>
                <a:gd name="connsiteY6" fmla="*/ 1114425 h 3276600"/>
                <a:gd name="connsiteX7" fmla="*/ 942975 w 1928812"/>
                <a:gd name="connsiteY7" fmla="*/ 2719387 h 327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8812" h="3276600">
                  <a:moveTo>
                    <a:pt x="942975" y="2719387"/>
                  </a:moveTo>
                  <a:lnTo>
                    <a:pt x="1928812" y="3276600"/>
                  </a:lnTo>
                  <a:lnTo>
                    <a:pt x="1890712" y="3200400"/>
                  </a:lnTo>
                  <a:lnTo>
                    <a:pt x="61912" y="19050"/>
                  </a:lnTo>
                  <a:lnTo>
                    <a:pt x="4762" y="0"/>
                  </a:lnTo>
                  <a:cubicBezTo>
                    <a:pt x="3175" y="366712"/>
                    <a:pt x="1587" y="733425"/>
                    <a:pt x="0" y="1100137"/>
                  </a:cubicBezTo>
                  <a:lnTo>
                    <a:pt x="38100" y="1114425"/>
                  </a:lnTo>
                  <a:lnTo>
                    <a:pt x="942975" y="2719387"/>
                  </a:lnTo>
                  <a:close/>
                </a:path>
              </a:pathLst>
            </a:custGeom>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63305" tIns="31652" rIns="63305" bIns="31652" numCol="1" spcCol="0" rtlCol="0" fromWordArt="0" anchor="ctr" anchorCtr="0" forceAA="0" compatLnSpc="1">
              <a:prstTxWarp prst="textNoShape">
                <a:avLst/>
              </a:prstTxWarp>
              <a:noAutofit/>
            </a:bodyPr>
            <a:lstStyle/>
            <a:p>
              <a:pPr algn="ctr"/>
              <a:endParaRPr lang="en-AU" sz="1097"/>
            </a:p>
          </p:txBody>
        </p:sp>
        <p:sp>
          <p:nvSpPr>
            <p:cNvPr id="24" name="Freeform: Shape 23">
              <a:extLst>
                <a:ext uri="{FF2B5EF4-FFF2-40B4-BE49-F238E27FC236}">
                  <a16:creationId xmlns:a16="http://schemas.microsoft.com/office/drawing/2014/main" id="{9F1E6C70-6ECC-4544-BA03-D4D2177BC60F}"/>
                </a:ext>
              </a:extLst>
            </p:cNvPr>
            <p:cNvSpPr/>
            <p:nvPr/>
          </p:nvSpPr>
          <p:spPr>
            <a:xfrm>
              <a:off x="1728523" y="3868250"/>
              <a:ext cx="1335331" cy="2268415"/>
            </a:xfrm>
            <a:custGeom>
              <a:avLst/>
              <a:gdLst>
                <a:gd name="connsiteX0" fmla="*/ 942975 w 1928812"/>
                <a:gd name="connsiteY0" fmla="*/ 2719387 h 3276600"/>
                <a:gd name="connsiteX1" fmla="*/ 1928812 w 1928812"/>
                <a:gd name="connsiteY1" fmla="*/ 3276600 h 3276600"/>
                <a:gd name="connsiteX2" fmla="*/ 1890712 w 1928812"/>
                <a:gd name="connsiteY2" fmla="*/ 3200400 h 3276600"/>
                <a:gd name="connsiteX3" fmla="*/ 61912 w 1928812"/>
                <a:gd name="connsiteY3" fmla="*/ 19050 h 3276600"/>
                <a:gd name="connsiteX4" fmla="*/ 4762 w 1928812"/>
                <a:gd name="connsiteY4" fmla="*/ 0 h 3276600"/>
                <a:gd name="connsiteX5" fmla="*/ 0 w 1928812"/>
                <a:gd name="connsiteY5" fmla="*/ 1100137 h 3276600"/>
                <a:gd name="connsiteX6" fmla="*/ 38100 w 1928812"/>
                <a:gd name="connsiteY6" fmla="*/ 1114425 h 3276600"/>
                <a:gd name="connsiteX7" fmla="*/ 942975 w 1928812"/>
                <a:gd name="connsiteY7" fmla="*/ 2719387 h 327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8812" h="3276600">
                  <a:moveTo>
                    <a:pt x="942975" y="2719387"/>
                  </a:moveTo>
                  <a:lnTo>
                    <a:pt x="1928812" y="3276600"/>
                  </a:lnTo>
                  <a:lnTo>
                    <a:pt x="1890712" y="3200400"/>
                  </a:lnTo>
                  <a:lnTo>
                    <a:pt x="61912" y="19050"/>
                  </a:lnTo>
                  <a:lnTo>
                    <a:pt x="4762" y="0"/>
                  </a:lnTo>
                  <a:cubicBezTo>
                    <a:pt x="3175" y="366712"/>
                    <a:pt x="1587" y="733425"/>
                    <a:pt x="0" y="1100137"/>
                  </a:cubicBezTo>
                  <a:lnTo>
                    <a:pt x="38100" y="1114425"/>
                  </a:lnTo>
                  <a:lnTo>
                    <a:pt x="942975" y="2719387"/>
                  </a:lnTo>
                  <a:close/>
                </a:path>
              </a:pathLst>
            </a:custGeom>
          </p:spPr>
          <p:style>
            <a:lnRef idx="2">
              <a:schemeClr val="accent5">
                <a:shade val="50000"/>
              </a:schemeClr>
            </a:lnRef>
            <a:fillRef idx="1">
              <a:schemeClr val="accent5"/>
            </a:fillRef>
            <a:effectRef idx="0">
              <a:schemeClr val="accent5"/>
            </a:effectRef>
            <a:fontRef idx="minor">
              <a:schemeClr val="lt1"/>
            </a:fontRef>
          </p:style>
          <p:txBody>
            <a:bodyPr rot="0" spcFirstLastPara="0" vertOverflow="overflow" horzOverflow="overflow" vert="horz" wrap="square" lIns="63305" tIns="31652" rIns="63305" bIns="31652" numCol="1" spcCol="0" rtlCol="0" fromWordArt="0" anchor="ctr" anchorCtr="0" forceAA="0" compatLnSpc="1">
              <a:prstTxWarp prst="textNoShape">
                <a:avLst/>
              </a:prstTxWarp>
              <a:noAutofit/>
            </a:bodyPr>
            <a:lstStyle/>
            <a:p>
              <a:pPr algn="ctr"/>
              <a:endParaRPr lang="en-AU" sz="1097"/>
            </a:p>
          </p:txBody>
        </p:sp>
        <p:sp>
          <p:nvSpPr>
            <p:cNvPr id="25" name="Freeform: Shape 24">
              <a:extLst>
                <a:ext uri="{FF2B5EF4-FFF2-40B4-BE49-F238E27FC236}">
                  <a16:creationId xmlns:a16="http://schemas.microsoft.com/office/drawing/2014/main" id="{86C4CA7F-4D7B-46C0-829F-D9721E734E0A}"/>
                </a:ext>
              </a:extLst>
            </p:cNvPr>
            <p:cNvSpPr/>
            <p:nvPr/>
          </p:nvSpPr>
          <p:spPr>
            <a:xfrm flipH="1">
              <a:off x="363874" y="3868250"/>
              <a:ext cx="1335331" cy="2268415"/>
            </a:xfrm>
            <a:custGeom>
              <a:avLst/>
              <a:gdLst>
                <a:gd name="connsiteX0" fmla="*/ 942975 w 1928812"/>
                <a:gd name="connsiteY0" fmla="*/ 2719387 h 3276600"/>
                <a:gd name="connsiteX1" fmla="*/ 1928812 w 1928812"/>
                <a:gd name="connsiteY1" fmla="*/ 3276600 h 3276600"/>
                <a:gd name="connsiteX2" fmla="*/ 1890712 w 1928812"/>
                <a:gd name="connsiteY2" fmla="*/ 3200400 h 3276600"/>
                <a:gd name="connsiteX3" fmla="*/ 61912 w 1928812"/>
                <a:gd name="connsiteY3" fmla="*/ 19050 h 3276600"/>
                <a:gd name="connsiteX4" fmla="*/ 4762 w 1928812"/>
                <a:gd name="connsiteY4" fmla="*/ 0 h 3276600"/>
                <a:gd name="connsiteX5" fmla="*/ 0 w 1928812"/>
                <a:gd name="connsiteY5" fmla="*/ 1100137 h 3276600"/>
                <a:gd name="connsiteX6" fmla="*/ 38100 w 1928812"/>
                <a:gd name="connsiteY6" fmla="*/ 1114425 h 3276600"/>
                <a:gd name="connsiteX7" fmla="*/ 942975 w 1928812"/>
                <a:gd name="connsiteY7" fmla="*/ 2719387 h 327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8812" h="3276600">
                  <a:moveTo>
                    <a:pt x="942975" y="2719387"/>
                  </a:moveTo>
                  <a:lnTo>
                    <a:pt x="1928812" y="3276600"/>
                  </a:lnTo>
                  <a:lnTo>
                    <a:pt x="1890712" y="3200400"/>
                  </a:lnTo>
                  <a:lnTo>
                    <a:pt x="61912" y="19050"/>
                  </a:lnTo>
                  <a:lnTo>
                    <a:pt x="4762" y="0"/>
                  </a:lnTo>
                  <a:cubicBezTo>
                    <a:pt x="3175" y="366712"/>
                    <a:pt x="1587" y="733425"/>
                    <a:pt x="0" y="1100137"/>
                  </a:cubicBezTo>
                  <a:lnTo>
                    <a:pt x="38100" y="1114425"/>
                  </a:lnTo>
                  <a:lnTo>
                    <a:pt x="942975" y="2719387"/>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305" tIns="31652" rIns="63305" bIns="31652" numCol="1" spcCol="0" rtlCol="0" fromWordArt="0" anchor="ctr" anchorCtr="0" forceAA="0" compatLnSpc="1">
              <a:prstTxWarp prst="textNoShape">
                <a:avLst/>
              </a:prstTxWarp>
              <a:noAutofit/>
            </a:bodyPr>
            <a:lstStyle/>
            <a:p>
              <a:pPr algn="ctr"/>
              <a:endParaRPr lang="en-AU" sz="1097"/>
            </a:p>
          </p:txBody>
        </p:sp>
        <p:sp>
          <p:nvSpPr>
            <p:cNvPr id="26" name="TextBox 25">
              <a:extLst>
                <a:ext uri="{FF2B5EF4-FFF2-40B4-BE49-F238E27FC236}">
                  <a16:creationId xmlns:a16="http://schemas.microsoft.com/office/drawing/2014/main" id="{CF552333-2201-4D34-8E68-4B1C04C61D2B}"/>
                </a:ext>
              </a:extLst>
            </p:cNvPr>
            <p:cNvSpPr txBox="1"/>
            <p:nvPr/>
          </p:nvSpPr>
          <p:spPr>
            <a:xfrm rot="18000000">
              <a:off x="813094" y="4931527"/>
              <a:ext cx="819658" cy="348109"/>
            </a:xfrm>
            <a:prstGeom prst="rect">
              <a:avLst/>
            </a:prstGeom>
            <a:noFill/>
          </p:spPr>
          <p:txBody>
            <a:bodyPr wrap="square" rtlCol="0">
              <a:spAutoFit/>
            </a:bodyPr>
            <a:lstStyle/>
            <a:p>
              <a:pPr algn="ctr"/>
              <a:r>
                <a:rPr lang="en-AU" sz="1662" b="1" dirty="0">
                  <a:solidFill>
                    <a:schemeClr val="bg1"/>
                  </a:solidFill>
                  <a:latin typeface="Adobe Gothic Std B" panose="020B0800000000000000" pitchFamily="34" charset="-128"/>
                  <a:ea typeface="Adobe Gothic Std B" panose="020B0800000000000000" pitchFamily="34" charset="-128"/>
                </a:rPr>
                <a:t>WHO</a:t>
              </a:r>
              <a:endParaRPr lang="en-AU" sz="1097" b="1" dirty="0">
                <a:solidFill>
                  <a:schemeClr val="bg1"/>
                </a:solidFill>
                <a:latin typeface="Adobe Gothic Std B" panose="020B0800000000000000" pitchFamily="34" charset="-128"/>
                <a:ea typeface="Adobe Gothic Std B" panose="020B0800000000000000" pitchFamily="34" charset="-128"/>
              </a:endParaRPr>
            </a:p>
          </p:txBody>
        </p:sp>
        <p:sp>
          <p:nvSpPr>
            <p:cNvPr id="27" name="TextBox 26">
              <a:extLst>
                <a:ext uri="{FF2B5EF4-FFF2-40B4-BE49-F238E27FC236}">
                  <a16:creationId xmlns:a16="http://schemas.microsoft.com/office/drawing/2014/main" id="{F8170484-CAA6-48B8-BDFA-8F42E0474E6C}"/>
                </a:ext>
              </a:extLst>
            </p:cNvPr>
            <p:cNvSpPr txBox="1"/>
            <p:nvPr/>
          </p:nvSpPr>
          <p:spPr>
            <a:xfrm rot="3638594">
              <a:off x="1795122" y="4924759"/>
              <a:ext cx="819658" cy="348109"/>
            </a:xfrm>
            <a:prstGeom prst="rect">
              <a:avLst/>
            </a:prstGeom>
            <a:noFill/>
          </p:spPr>
          <p:txBody>
            <a:bodyPr wrap="square" rtlCol="0">
              <a:spAutoFit/>
            </a:bodyPr>
            <a:lstStyle/>
            <a:p>
              <a:pPr algn="ctr"/>
              <a:r>
                <a:rPr lang="en-AU" sz="1662" b="1" dirty="0">
                  <a:solidFill>
                    <a:schemeClr val="bg1"/>
                  </a:solidFill>
                  <a:latin typeface="Adobe Gothic Std B" panose="020B0800000000000000" pitchFamily="34" charset="-128"/>
                  <a:ea typeface="Adobe Gothic Std B" panose="020B0800000000000000" pitchFamily="34" charset="-128"/>
                </a:rPr>
                <a:t>WHAT</a:t>
              </a:r>
              <a:endParaRPr lang="en-AU" sz="1097" b="1" dirty="0">
                <a:solidFill>
                  <a:schemeClr val="bg1"/>
                </a:solidFill>
                <a:latin typeface="Adobe Gothic Std B" panose="020B0800000000000000" pitchFamily="34" charset="-128"/>
                <a:ea typeface="Adobe Gothic Std B" panose="020B0800000000000000" pitchFamily="34" charset="-128"/>
              </a:endParaRPr>
            </a:p>
          </p:txBody>
        </p:sp>
        <p:sp>
          <p:nvSpPr>
            <p:cNvPr id="28" name="TextBox 27">
              <a:extLst>
                <a:ext uri="{FF2B5EF4-FFF2-40B4-BE49-F238E27FC236}">
                  <a16:creationId xmlns:a16="http://schemas.microsoft.com/office/drawing/2014/main" id="{6A87ED12-994C-4DE6-9A1A-30D85C6AB94C}"/>
                </a:ext>
              </a:extLst>
            </p:cNvPr>
            <p:cNvSpPr txBox="1"/>
            <p:nvPr/>
          </p:nvSpPr>
          <p:spPr>
            <a:xfrm>
              <a:off x="1272057" y="5892748"/>
              <a:ext cx="819658" cy="348109"/>
            </a:xfrm>
            <a:prstGeom prst="rect">
              <a:avLst/>
            </a:prstGeom>
            <a:noFill/>
          </p:spPr>
          <p:txBody>
            <a:bodyPr wrap="square" rtlCol="0">
              <a:spAutoFit/>
            </a:bodyPr>
            <a:lstStyle/>
            <a:p>
              <a:pPr algn="ctr"/>
              <a:r>
                <a:rPr lang="en-AU" sz="1662" b="1" dirty="0">
                  <a:solidFill>
                    <a:schemeClr val="bg1"/>
                  </a:solidFill>
                  <a:latin typeface="Adobe Gothic Std B" panose="020B0800000000000000" pitchFamily="34" charset="-128"/>
                  <a:ea typeface="Adobe Gothic Std B" panose="020B0800000000000000" pitchFamily="34" charset="-128"/>
                </a:rPr>
                <a:t>WHY</a:t>
              </a:r>
              <a:endParaRPr lang="en-AU" sz="1097" b="1" dirty="0">
                <a:solidFill>
                  <a:schemeClr val="bg1"/>
                </a:solidFill>
                <a:latin typeface="Adobe Gothic Std B" panose="020B0800000000000000" pitchFamily="34" charset="-128"/>
                <a:ea typeface="Adobe Gothic Std B" panose="020B0800000000000000" pitchFamily="34" charset="-128"/>
              </a:endParaRPr>
            </a:p>
          </p:txBody>
        </p:sp>
      </p:grpSp>
    </p:spTree>
    <p:extLst>
      <p:ext uri="{BB962C8B-B14F-4D97-AF65-F5344CB8AC3E}">
        <p14:creationId xmlns:p14="http://schemas.microsoft.com/office/powerpoint/2010/main" val="4718682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FCD8261-50AD-4F73-8627-ED1F94EE4EDB}"/>
              </a:ext>
            </a:extLst>
          </p:cNvPr>
          <p:cNvSpPr txBox="1"/>
          <p:nvPr/>
        </p:nvSpPr>
        <p:spPr>
          <a:xfrm>
            <a:off x="284361" y="559713"/>
            <a:ext cx="1498000" cy="1562607"/>
          </a:xfrm>
          <a:prstGeom prst="rect">
            <a:avLst/>
          </a:prstGeom>
          <a:noFill/>
        </p:spPr>
        <p:txBody>
          <a:bodyPr wrap="square" rtlCol="0">
            <a:spAutoFit/>
          </a:bodyPr>
          <a:lstStyle/>
          <a:p>
            <a:r>
              <a:rPr lang="en-AU" sz="9554" dirty="0">
                <a:solidFill>
                  <a:schemeClr val="accent6"/>
                </a:solidFill>
                <a:effectLst>
                  <a:outerShdw blurRad="38100" dist="38100" dir="2700000" algn="tl">
                    <a:srgbClr val="000000">
                      <a:alpha val="43137"/>
                    </a:srgbClr>
                  </a:outerShdw>
                </a:effectLst>
              </a:rPr>
              <a:t>3</a:t>
            </a:r>
          </a:p>
        </p:txBody>
      </p:sp>
      <p:sp>
        <p:nvSpPr>
          <p:cNvPr id="3" name="Rectangle 2">
            <a:extLst>
              <a:ext uri="{FF2B5EF4-FFF2-40B4-BE49-F238E27FC236}">
                <a16:creationId xmlns:a16="http://schemas.microsoft.com/office/drawing/2014/main" id="{C140CDA9-0C0F-4360-A9FF-18022136DF30}"/>
              </a:ext>
            </a:extLst>
          </p:cNvPr>
          <p:cNvSpPr/>
          <p:nvPr/>
        </p:nvSpPr>
        <p:spPr>
          <a:xfrm>
            <a:off x="853677" y="1007173"/>
            <a:ext cx="805733" cy="688778"/>
          </a:xfrm>
          <a:prstGeom prst="rect">
            <a:avLst/>
          </a:prstGeom>
        </p:spPr>
        <p:txBody>
          <a:bodyPr wrap="none">
            <a:spAutoFit/>
          </a:bodyPr>
          <a:lstStyle/>
          <a:p>
            <a:r>
              <a:rPr lang="en-AU" sz="1938" dirty="0"/>
              <a:t>Key </a:t>
            </a:r>
            <a:br>
              <a:rPr lang="en-AU" sz="1938" dirty="0"/>
            </a:br>
            <a:r>
              <a:rPr lang="en-AU" sz="1938" dirty="0"/>
              <a:t>Points</a:t>
            </a:r>
          </a:p>
        </p:txBody>
      </p:sp>
      <p:sp>
        <p:nvSpPr>
          <p:cNvPr id="20" name="Oval 19">
            <a:extLst>
              <a:ext uri="{FF2B5EF4-FFF2-40B4-BE49-F238E27FC236}">
                <a16:creationId xmlns:a16="http://schemas.microsoft.com/office/drawing/2014/main" id="{452AE8F0-0B5E-43EA-B416-A04215647A91}"/>
              </a:ext>
            </a:extLst>
          </p:cNvPr>
          <p:cNvSpPr/>
          <p:nvPr/>
        </p:nvSpPr>
        <p:spPr>
          <a:xfrm>
            <a:off x="5774501" y="9237575"/>
            <a:ext cx="398769" cy="398769"/>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AU" sz="831" b="1" dirty="0">
                <a:ln>
                  <a:solidFill>
                    <a:schemeClr val="bg1"/>
                  </a:solidFill>
                </a:ln>
                <a:solidFill>
                  <a:schemeClr val="bg1"/>
                </a:solidFill>
                <a:effectLst>
                  <a:outerShdw blurRad="38100" dist="38100" dir="2700000" algn="tl">
                    <a:srgbClr val="000000">
                      <a:alpha val="43137"/>
                    </a:srgbClr>
                  </a:outerShdw>
                </a:effectLst>
                <a:latin typeface="Bahnschrift SemiBold" panose="020B0502040204020203" pitchFamily="34" charset="0"/>
                <a:ea typeface="Adobe Gothic Std B" panose="020B0800000000000000" pitchFamily="34" charset="-128"/>
              </a:rPr>
              <a:t>WHAT</a:t>
            </a:r>
            <a:endParaRPr lang="en-AU" sz="762" dirty="0">
              <a:ln>
                <a:solidFill>
                  <a:schemeClr val="bg1"/>
                </a:solidFill>
              </a:ln>
              <a:solidFill>
                <a:schemeClr val="bg1"/>
              </a:solidFill>
            </a:endParaRPr>
          </a:p>
        </p:txBody>
      </p:sp>
      <p:sp>
        <p:nvSpPr>
          <p:cNvPr id="21" name="Oval 20">
            <a:extLst>
              <a:ext uri="{FF2B5EF4-FFF2-40B4-BE49-F238E27FC236}">
                <a16:creationId xmlns:a16="http://schemas.microsoft.com/office/drawing/2014/main" id="{6ED90511-5066-493E-8593-BC09A0E7E24A}"/>
              </a:ext>
            </a:extLst>
          </p:cNvPr>
          <p:cNvSpPr/>
          <p:nvPr/>
        </p:nvSpPr>
        <p:spPr>
          <a:xfrm>
            <a:off x="5328366" y="9237575"/>
            <a:ext cx="398769" cy="39876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AU" sz="831" b="1" dirty="0">
                <a:ln>
                  <a:solidFill>
                    <a:schemeClr val="bg1"/>
                  </a:solidFill>
                </a:ln>
                <a:solidFill>
                  <a:schemeClr val="bg1"/>
                </a:solidFill>
                <a:effectLst>
                  <a:outerShdw blurRad="38100" dist="38100" dir="2700000" algn="tl">
                    <a:srgbClr val="000000">
                      <a:alpha val="43137"/>
                    </a:srgbClr>
                  </a:outerShdw>
                </a:effectLst>
                <a:latin typeface="Bahnschrift SemiBold" panose="020B0502040204020203" pitchFamily="34" charset="0"/>
                <a:ea typeface="Adobe Gothic Std B" panose="020B0800000000000000" pitchFamily="34" charset="-128"/>
              </a:rPr>
              <a:t>WHO</a:t>
            </a:r>
            <a:endParaRPr lang="en-AU" sz="762" dirty="0">
              <a:ln>
                <a:solidFill>
                  <a:schemeClr val="bg1"/>
                </a:solidFill>
              </a:ln>
              <a:solidFill>
                <a:schemeClr val="bg1"/>
              </a:solidFill>
            </a:endParaRPr>
          </a:p>
        </p:txBody>
      </p:sp>
      <p:sp>
        <p:nvSpPr>
          <p:cNvPr id="22" name="Freeform: Shape 21">
            <a:extLst>
              <a:ext uri="{FF2B5EF4-FFF2-40B4-BE49-F238E27FC236}">
                <a16:creationId xmlns:a16="http://schemas.microsoft.com/office/drawing/2014/main" id="{02D3878F-4215-45F5-9AD8-BF123D84A5BD}"/>
              </a:ext>
            </a:extLst>
          </p:cNvPr>
          <p:cNvSpPr/>
          <p:nvPr/>
        </p:nvSpPr>
        <p:spPr>
          <a:xfrm flipV="1">
            <a:off x="4214619" y="9214137"/>
            <a:ext cx="2080956" cy="588385"/>
          </a:xfrm>
          <a:custGeom>
            <a:avLst/>
            <a:gdLst>
              <a:gd name="connsiteX0" fmla="*/ 974299 w 3744356"/>
              <a:gd name="connsiteY0" fmla="*/ 1719892 h 1719892"/>
              <a:gd name="connsiteX1" fmla="*/ 1945081 w 3744356"/>
              <a:gd name="connsiteY1" fmla="*/ 843844 h 1719892"/>
              <a:gd name="connsiteX2" fmla="*/ 1948598 w 3744356"/>
              <a:gd name="connsiteY2" fmla="*/ 774187 h 1719892"/>
              <a:gd name="connsiteX3" fmla="*/ 1944464 w 3744356"/>
              <a:gd name="connsiteY3" fmla="*/ 774187 h 1719892"/>
              <a:gd name="connsiteX4" fmla="*/ 1945106 w 3744356"/>
              <a:gd name="connsiteY4" fmla="*/ 763291 h 1719892"/>
              <a:gd name="connsiteX5" fmla="*/ 2770057 w 3744356"/>
              <a:gd name="connsiteY5" fmla="*/ 125572 h 1719892"/>
              <a:gd name="connsiteX6" fmla="*/ 3595008 w 3744356"/>
              <a:gd name="connsiteY6" fmla="*/ 763291 h 1719892"/>
              <a:gd name="connsiteX7" fmla="*/ 3597768 w 3744356"/>
              <a:gd name="connsiteY7" fmla="*/ 810122 h 1719892"/>
              <a:gd name="connsiteX8" fmla="*/ 3744356 w 3744356"/>
              <a:gd name="connsiteY8" fmla="*/ 810122 h 1719892"/>
              <a:gd name="connsiteX9" fmla="*/ 3740839 w 3744356"/>
              <a:gd name="connsiteY9" fmla="*/ 750452 h 1719892"/>
              <a:gd name="connsiteX10" fmla="*/ 2770057 w 3744356"/>
              <a:gd name="connsiteY10" fmla="*/ 0 h 1719892"/>
              <a:gd name="connsiteX11" fmla="*/ 1799275 w 3744356"/>
              <a:gd name="connsiteY11" fmla="*/ 750452 h 1719892"/>
              <a:gd name="connsiteX12" fmla="*/ 1795758 w 3744356"/>
              <a:gd name="connsiteY12" fmla="*/ 810122 h 1719892"/>
              <a:gd name="connsiteX13" fmla="*/ 1800196 w 3744356"/>
              <a:gd name="connsiteY13" fmla="*/ 810122 h 1719892"/>
              <a:gd name="connsiteX14" fmla="*/ 1799250 w 3744356"/>
              <a:gd name="connsiteY14" fmla="*/ 828856 h 1719892"/>
              <a:gd name="connsiteX15" fmla="*/ 974299 w 3744356"/>
              <a:gd name="connsiteY15" fmla="*/ 1573304 h 1719892"/>
              <a:gd name="connsiteX16" fmla="*/ 149348 w 3744356"/>
              <a:gd name="connsiteY16" fmla="*/ 828856 h 1719892"/>
              <a:gd name="connsiteX17" fmla="*/ 146588 w 3744356"/>
              <a:gd name="connsiteY17" fmla="*/ 774187 h 1719892"/>
              <a:gd name="connsiteX18" fmla="*/ 0 w 3744356"/>
              <a:gd name="connsiteY18" fmla="*/ 774187 h 1719892"/>
              <a:gd name="connsiteX19" fmla="*/ 3517 w 3744356"/>
              <a:gd name="connsiteY19" fmla="*/ 843844 h 1719892"/>
              <a:gd name="connsiteX20" fmla="*/ 974299 w 3744356"/>
              <a:gd name="connsiteY20" fmla="*/ 1719892 h 171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44356" h="1719892">
                <a:moveTo>
                  <a:pt x="974299" y="1719892"/>
                </a:moveTo>
                <a:cubicBezTo>
                  <a:pt x="1479547" y="1719892"/>
                  <a:pt x="1895109" y="1335907"/>
                  <a:pt x="1945081" y="843844"/>
                </a:cubicBezTo>
                <a:lnTo>
                  <a:pt x="1948598" y="774187"/>
                </a:lnTo>
                <a:lnTo>
                  <a:pt x="1944464" y="774187"/>
                </a:lnTo>
                <a:lnTo>
                  <a:pt x="1945106" y="763291"/>
                </a:lnTo>
                <a:cubicBezTo>
                  <a:pt x="1987571" y="405094"/>
                  <a:pt x="2340708" y="125572"/>
                  <a:pt x="2770057" y="125572"/>
                </a:cubicBezTo>
                <a:cubicBezTo>
                  <a:pt x="3199406" y="125572"/>
                  <a:pt x="3552543" y="405094"/>
                  <a:pt x="3595008" y="763291"/>
                </a:cubicBezTo>
                <a:lnTo>
                  <a:pt x="3597768" y="810122"/>
                </a:lnTo>
                <a:lnTo>
                  <a:pt x="3744356" y="810122"/>
                </a:lnTo>
                <a:lnTo>
                  <a:pt x="3740839" y="750452"/>
                </a:lnTo>
                <a:cubicBezTo>
                  <a:pt x="3690867" y="328934"/>
                  <a:pt x="3275305" y="0"/>
                  <a:pt x="2770057" y="0"/>
                </a:cubicBezTo>
                <a:cubicBezTo>
                  <a:pt x="2264809" y="0"/>
                  <a:pt x="1849247" y="328934"/>
                  <a:pt x="1799275" y="750452"/>
                </a:cubicBezTo>
                <a:lnTo>
                  <a:pt x="1795758" y="810122"/>
                </a:lnTo>
                <a:lnTo>
                  <a:pt x="1800196" y="810122"/>
                </a:lnTo>
                <a:lnTo>
                  <a:pt x="1799250" y="828856"/>
                </a:lnTo>
                <a:cubicBezTo>
                  <a:pt x="1756785" y="1247001"/>
                  <a:pt x="1403648" y="1573304"/>
                  <a:pt x="974299" y="1573304"/>
                </a:cubicBezTo>
                <a:cubicBezTo>
                  <a:pt x="544950" y="1573304"/>
                  <a:pt x="191813" y="1247001"/>
                  <a:pt x="149348" y="828856"/>
                </a:cubicBezTo>
                <a:lnTo>
                  <a:pt x="146588" y="774187"/>
                </a:lnTo>
                <a:lnTo>
                  <a:pt x="0" y="774187"/>
                </a:lnTo>
                <a:lnTo>
                  <a:pt x="3517" y="843844"/>
                </a:lnTo>
                <a:cubicBezTo>
                  <a:pt x="53489" y="1335907"/>
                  <a:pt x="469051" y="1719892"/>
                  <a:pt x="974299" y="1719892"/>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305" tIns="31652" rIns="63305" bIns="31652" numCol="1" spcCol="0" rtlCol="0" fromWordArt="0" anchor="ctr" anchorCtr="0" forceAA="0" compatLnSpc="1">
            <a:prstTxWarp prst="textNoShape">
              <a:avLst/>
            </a:prstTxWarp>
            <a:noAutofit/>
          </a:bodyPr>
          <a:lstStyle/>
          <a:p>
            <a:pPr algn="ctr"/>
            <a:endParaRPr lang="en-AU" sz="1097">
              <a:solidFill>
                <a:schemeClr val="tx1"/>
              </a:solidFill>
            </a:endParaRPr>
          </a:p>
        </p:txBody>
      </p:sp>
      <p:sp>
        <p:nvSpPr>
          <p:cNvPr id="23" name="Oval 22">
            <a:extLst>
              <a:ext uri="{FF2B5EF4-FFF2-40B4-BE49-F238E27FC236}">
                <a16:creationId xmlns:a16="http://schemas.microsoft.com/office/drawing/2014/main" id="{F0BDA462-34F6-4B01-BCA7-A41C4F766F6C}"/>
              </a:ext>
            </a:extLst>
          </p:cNvPr>
          <p:cNvSpPr/>
          <p:nvPr/>
        </p:nvSpPr>
        <p:spPr>
          <a:xfrm>
            <a:off x="6207448" y="9237575"/>
            <a:ext cx="398769" cy="398769"/>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AU" sz="831" b="1" dirty="0">
                <a:ln>
                  <a:solidFill>
                    <a:schemeClr val="bg1"/>
                  </a:solidFill>
                </a:ln>
                <a:solidFill>
                  <a:schemeClr val="bg1"/>
                </a:solidFill>
                <a:effectLst>
                  <a:outerShdw blurRad="38100" dist="38100" dir="2700000" algn="tl">
                    <a:srgbClr val="000000">
                      <a:alpha val="43137"/>
                    </a:srgbClr>
                  </a:outerShdw>
                </a:effectLst>
                <a:latin typeface="Bahnschrift SemiBold" panose="020B0502040204020203" pitchFamily="34" charset="0"/>
                <a:ea typeface="Adobe Gothic Std B" panose="020B0800000000000000" pitchFamily="34" charset="-128"/>
              </a:rPr>
              <a:t>WHY</a:t>
            </a:r>
            <a:endParaRPr lang="en-AU" sz="762" dirty="0">
              <a:ln>
                <a:solidFill>
                  <a:schemeClr val="bg1"/>
                </a:solidFill>
              </a:ln>
              <a:solidFill>
                <a:schemeClr val="bg1"/>
              </a:solidFill>
            </a:endParaRPr>
          </a:p>
        </p:txBody>
      </p:sp>
      <p:grpSp>
        <p:nvGrpSpPr>
          <p:cNvPr id="18" name="Group 17">
            <a:extLst>
              <a:ext uri="{FF2B5EF4-FFF2-40B4-BE49-F238E27FC236}">
                <a16:creationId xmlns:a16="http://schemas.microsoft.com/office/drawing/2014/main" id="{4F18EAE0-FF95-4615-9B1A-779DAB83DAE5}"/>
              </a:ext>
            </a:extLst>
          </p:cNvPr>
          <p:cNvGrpSpPr/>
          <p:nvPr/>
        </p:nvGrpSpPr>
        <p:grpSpPr>
          <a:xfrm>
            <a:off x="1519022" y="1185893"/>
            <a:ext cx="3370478" cy="3704846"/>
            <a:chOff x="363874" y="3868250"/>
            <a:chExt cx="2699980" cy="2967831"/>
          </a:xfrm>
        </p:grpSpPr>
        <p:sp>
          <p:nvSpPr>
            <p:cNvPr id="19" name="Freeform: Shape 18">
              <a:extLst>
                <a:ext uri="{FF2B5EF4-FFF2-40B4-BE49-F238E27FC236}">
                  <a16:creationId xmlns:a16="http://schemas.microsoft.com/office/drawing/2014/main" id="{E1C4AD8C-A61E-4D25-A74C-BC231AE1B87E}"/>
                </a:ext>
              </a:extLst>
            </p:cNvPr>
            <p:cNvSpPr/>
            <p:nvPr/>
          </p:nvSpPr>
          <p:spPr>
            <a:xfrm rot="14400000" flipH="1">
              <a:off x="1063550" y="5034208"/>
              <a:ext cx="1335331" cy="2268415"/>
            </a:xfrm>
            <a:custGeom>
              <a:avLst/>
              <a:gdLst>
                <a:gd name="connsiteX0" fmla="*/ 942975 w 1928812"/>
                <a:gd name="connsiteY0" fmla="*/ 2719387 h 3276600"/>
                <a:gd name="connsiteX1" fmla="*/ 1928812 w 1928812"/>
                <a:gd name="connsiteY1" fmla="*/ 3276600 h 3276600"/>
                <a:gd name="connsiteX2" fmla="*/ 1890712 w 1928812"/>
                <a:gd name="connsiteY2" fmla="*/ 3200400 h 3276600"/>
                <a:gd name="connsiteX3" fmla="*/ 61912 w 1928812"/>
                <a:gd name="connsiteY3" fmla="*/ 19050 h 3276600"/>
                <a:gd name="connsiteX4" fmla="*/ 4762 w 1928812"/>
                <a:gd name="connsiteY4" fmla="*/ 0 h 3276600"/>
                <a:gd name="connsiteX5" fmla="*/ 0 w 1928812"/>
                <a:gd name="connsiteY5" fmla="*/ 1100137 h 3276600"/>
                <a:gd name="connsiteX6" fmla="*/ 38100 w 1928812"/>
                <a:gd name="connsiteY6" fmla="*/ 1114425 h 3276600"/>
                <a:gd name="connsiteX7" fmla="*/ 942975 w 1928812"/>
                <a:gd name="connsiteY7" fmla="*/ 2719387 h 327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8812" h="3276600">
                  <a:moveTo>
                    <a:pt x="942975" y="2719387"/>
                  </a:moveTo>
                  <a:lnTo>
                    <a:pt x="1928812" y="3276600"/>
                  </a:lnTo>
                  <a:lnTo>
                    <a:pt x="1890712" y="3200400"/>
                  </a:lnTo>
                  <a:lnTo>
                    <a:pt x="61912" y="19050"/>
                  </a:lnTo>
                  <a:lnTo>
                    <a:pt x="4762" y="0"/>
                  </a:lnTo>
                  <a:cubicBezTo>
                    <a:pt x="3175" y="366712"/>
                    <a:pt x="1587" y="733425"/>
                    <a:pt x="0" y="1100137"/>
                  </a:cubicBezTo>
                  <a:lnTo>
                    <a:pt x="38100" y="1114425"/>
                  </a:lnTo>
                  <a:lnTo>
                    <a:pt x="942975" y="2719387"/>
                  </a:lnTo>
                  <a:close/>
                </a:path>
              </a:pathLst>
            </a:custGeom>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63305" tIns="31652" rIns="63305" bIns="31652" numCol="1" spcCol="0" rtlCol="0" fromWordArt="0" anchor="ctr" anchorCtr="0" forceAA="0" compatLnSpc="1">
              <a:prstTxWarp prst="textNoShape">
                <a:avLst/>
              </a:prstTxWarp>
              <a:noAutofit/>
            </a:bodyPr>
            <a:lstStyle/>
            <a:p>
              <a:pPr algn="ctr"/>
              <a:endParaRPr lang="en-AU" sz="1097"/>
            </a:p>
          </p:txBody>
        </p:sp>
        <p:sp>
          <p:nvSpPr>
            <p:cNvPr id="24" name="Freeform: Shape 23">
              <a:extLst>
                <a:ext uri="{FF2B5EF4-FFF2-40B4-BE49-F238E27FC236}">
                  <a16:creationId xmlns:a16="http://schemas.microsoft.com/office/drawing/2014/main" id="{9F1E6C70-6ECC-4544-BA03-D4D2177BC60F}"/>
                </a:ext>
              </a:extLst>
            </p:cNvPr>
            <p:cNvSpPr/>
            <p:nvPr/>
          </p:nvSpPr>
          <p:spPr>
            <a:xfrm>
              <a:off x="1728523" y="3868250"/>
              <a:ext cx="1335331" cy="2268415"/>
            </a:xfrm>
            <a:custGeom>
              <a:avLst/>
              <a:gdLst>
                <a:gd name="connsiteX0" fmla="*/ 942975 w 1928812"/>
                <a:gd name="connsiteY0" fmla="*/ 2719387 h 3276600"/>
                <a:gd name="connsiteX1" fmla="*/ 1928812 w 1928812"/>
                <a:gd name="connsiteY1" fmla="*/ 3276600 h 3276600"/>
                <a:gd name="connsiteX2" fmla="*/ 1890712 w 1928812"/>
                <a:gd name="connsiteY2" fmla="*/ 3200400 h 3276600"/>
                <a:gd name="connsiteX3" fmla="*/ 61912 w 1928812"/>
                <a:gd name="connsiteY3" fmla="*/ 19050 h 3276600"/>
                <a:gd name="connsiteX4" fmla="*/ 4762 w 1928812"/>
                <a:gd name="connsiteY4" fmla="*/ 0 h 3276600"/>
                <a:gd name="connsiteX5" fmla="*/ 0 w 1928812"/>
                <a:gd name="connsiteY5" fmla="*/ 1100137 h 3276600"/>
                <a:gd name="connsiteX6" fmla="*/ 38100 w 1928812"/>
                <a:gd name="connsiteY6" fmla="*/ 1114425 h 3276600"/>
                <a:gd name="connsiteX7" fmla="*/ 942975 w 1928812"/>
                <a:gd name="connsiteY7" fmla="*/ 2719387 h 327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8812" h="3276600">
                  <a:moveTo>
                    <a:pt x="942975" y="2719387"/>
                  </a:moveTo>
                  <a:lnTo>
                    <a:pt x="1928812" y="3276600"/>
                  </a:lnTo>
                  <a:lnTo>
                    <a:pt x="1890712" y="3200400"/>
                  </a:lnTo>
                  <a:lnTo>
                    <a:pt x="61912" y="19050"/>
                  </a:lnTo>
                  <a:lnTo>
                    <a:pt x="4762" y="0"/>
                  </a:lnTo>
                  <a:cubicBezTo>
                    <a:pt x="3175" y="366712"/>
                    <a:pt x="1587" y="733425"/>
                    <a:pt x="0" y="1100137"/>
                  </a:cubicBezTo>
                  <a:lnTo>
                    <a:pt x="38100" y="1114425"/>
                  </a:lnTo>
                  <a:lnTo>
                    <a:pt x="942975" y="2719387"/>
                  </a:lnTo>
                  <a:close/>
                </a:path>
              </a:pathLst>
            </a:custGeom>
            <a:ln>
              <a:noFill/>
            </a:ln>
          </p:spPr>
          <p:style>
            <a:lnRef idx="2">
              <a:schemeClr val="accent5">
                <a:shade val="50000"/>
              </a:schemeClr>
            </a:lnRef>
            <a:fillRef idx="1">
              <a:schemeClr val="accent5"/>
            </a:fillRef>
            <a:effectRef idx="0">
              <a:schemeClr val="accent5"/>
            </a:effectRef>
            <a:fontRef idx="minor">
              <a:schemeClr val="lt1"/>
            </a:fontRef>
          </p:style>
          <p:txBody>
            <a:bodyPr rot="0" spcFirstLastPara="0" vertOverflow="overflow" horzOverflow="overflow" vert="horz" wrap="square" lIns="63305" tIns="31652" rIns="63305" bIns="31652" numCol="1" spcCol="0" rtlCol="0" fromWordArt="0" anchor="ctr" anchorCtr="0" forceAA="0" compatLnSpc="1">
              <a:prstTxWarp prst="textNoShape">
                <a:avLst/>
              </a:prstTxWarp>
              <a:noAutofit/>
            </a:bodyPr>
            <a:lstStyle/>
            <a:p>
              <a:pPr algn="ctr"/>
              <a:endParaRPr lang="en-AU" sz="1097"/>
            </a:p>
          </p:txBody>
        </p:sp>
        <p:sp>
          <p:nvSpPr>
            <p:cNvPr id="25" name="Freeform: Shape 24">
              <a:extLst>
                <a:ext uri="{FF2B5EF4-FFF2-40B4-BE49-F238E27FC236}">
                  <a16:creationId xmlns:a16="http://schemas.microsoft.com/office/drawing/2014/main" id="{86C4CA7F-4D7B-46C0-829F-D9721E734E0A}"/>
                </a:ext>
              </a:extLst>
            </p:cNvPr>
            <p:cNvSpPr/>
            <p:nvPr/>
          </p:nvSpPr>
          <p:spPr>
            <a:xfrm flipH="1">
              <a:off x="363874" y="3868250"/>
              <a:ext cx="1335331" cy="2268415"/>
            </a:xfrm>
            <a:custGeom>
              <a:avLst/>
              <a:gdLst>
                <a:gd name="connsiteX0" fmla="*/ 942975 w 1928812"/>
                <a:gd name="connsiteY0" fmla="*/ 2719387 h 3276600"/>
                <a:gd name="connsiteX1" fmla="*/ 1928812 w 1928812"/>
                <a:gd name="connsiteY1" fmla="*/ 3276600 h 3276600"/>
                <a:gd name="connsiteX2" fmla="*/ 1890712 w 1928812"/>
                <a:gd name="connsiteY2" fmla="*/ 3200400 h 3276600"/>
                <a:gd name="connsiteX3" fmla="*/ 61912 w 1928812"/>
                <a:gd name="connsiteY3" fmla="*/ 19050 h 3276600"/>
                <a:gd name="connsiteX4" fmla="*/ 4762 w 1928812"/>
                <a:gd name="connsiteY4" fmla="*/ 0 h 3276600"/>
                <a:gd name="connsiteX5" fmla="*/ 0 w 1928812"/>
                <a:gd name="connsiteY5" fmla="*/ 1100137 h 3276600"/>
                <a:gd name="connsiteX6" fmla="*/ 38100 w 1928812"/>
                <a:gd name="connsiteY6" fmla="*/ 1114425 h 3276600"/>
                <a:gd name="connsiteX7" fmla="*/ 942975 w 1928812"/>
                <a:gd name="connsiteY7" fmla="*/ 2719387 h 327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8812" h="3276600">
                  <a:moveTo>
                    <a:pt x="942975" y="2719387"/>
                  </a:moveTo>
                  <a:lnTo>
                    <a:pt x="1928812" y="3276600"/>
                  </a:lnTo>
                  <a:lnTo>
                    <a:pt x="1890712" y="3200400"/>
                  </a:lnTo>
                  <a:lnTo>
                    <a:pt x="61912" y="19050"/>
                  </a:lnTo>
                  <a:lnTo>
                    <a:pt x="4762" y="0"/>
                  </a:lnTo>
                  <a:cubicBezTo>
                    <a:pt x="3175" y="366712"/>
                    <a:pt x="1587" y="733425"/>
                    <a:pt x="0" y="1100137"/>
                  </a:cubicBezTo>
                  <a:lnTo>
                    <a:pt x="38100" y="1114425"/>
                  </a:lnTo>
                  <a:lnTo>
                    <a:pt x="942975" y="2719387"/>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305" tIns="31652" rIns="63305" bIns="31652" numCol="1" spcCol="0" rtlCol="0" fromWordArt="0" anchor="ctr" anchorCtr="0" forceAA="0" compatLnSpc="1">
              <a:prstTxWarp prst="textNoShape">
                <a:avLst/>
              </a:prstTxWarp>
              <a:noAutofit/>
            </a:bodyPr>
            <a:lstStyle/>
            <a:p>
              <a:pPr algn="ctr"/>
              <a:endParaRPr lang="en-AU" sz="1097"/>
            </a:p>
          </p:txBody>
        </p:sp>
        <p:sp>
          <p:nvSpPr>
            <p:cNvPr id="26" name="TextBox 25">
              <a:extLst>
                <a:ext uri="{FF2B5EF4-FFF2-40B4-BE49-F238E27FC236}">
                  <a16:creationId xmlns:a16="http://schemas.microsoft.com/office/drawing/2014/main" id="{CF552333-2201-4D34-8E68-4B1C04C61D2B}"/>
                </a:ext>
              </a:extLst>
            </p:cNvPr>
            <p:cNvSpPr txBox="1"/>
            <p:nvPr/>
          </p:nvSpPr>
          <p:spPr>
            <a:xfrm rot="18000000">
              <a:off x="813094" y="4931527"/>
              <a:ext cx="819658" cy="348109"/>
            </a:xfrm>
            <a:prstGeom prst="rect">
              <a:avLst/>
            </a:prstGeom>
            <a:noFill/>
            <a:ln>
              <a:noFill/>
            </a:ln>
          </p:spPr>
          <p:txBody>
            <a:bodyPr wrap="square" rtlCol="0">
              <a:spAutoFit/>
            </a:bodyPr>
            <a:lstStyle/>
            <a:p>
              <a:pPr algn="ctr"/>
              <a:r>
                <a:rPr lang="en-AU" sz="1662" b="1" dirty="0">
                  <a:solidFill>
                    <a:schemeClr val="bg1"/>
                  </a:solidFill>
                  <a:latin typeface="Adobe Gothic Std B" panose="020B0800000000000000" pitchFamily="34" charset="-128"/>
                  <a:ea typeface="Adobe Gothic Std B" panose="020B0800000000000000" pitchFamily="34" charset="-128"/>
                </a:rPr>
                <a:t>WHO</a:t>
              </a:r>
              <a:endParaRPr lang="en-AU" sz="1097" b="1" dirty="0">
                <a:solidFill>
                  <a:schemeClr val="bg1"/>
                </a:solidFill>
                <a:latin typeface="Adobe Gothic Std B" panose="020B0800000000000000" pitchFamily="34" charset="-128"/>
                <a:ea typeface="Adobe Gothic Std B" panose="020B0800000000000000" pitchFamily="34" charset="-128"/>
              </a:endParaRPr>
            </a:p>
          </p:txBody>
        </p:sp>
        <p:sp>
          <p:nvSpPr>
            <p:cNvPr id="27" name="TextBox 26">
              <a:extLst>
                <a:ext uri="{FF2B5EF4-FFF2-40B4-BE49-F238E27FC236}">
                  <a16:creationId xmlns:a16="http://schemas.microsoft.com/office/drawing/2014/main" id="{F8170484-CAA6-48B8-BDFA-8F42E0474E6C}"/>
                </a:ext>
              </a:extLst>
            </p:cNvPr>
            <p:cNvSpPr txBox="1"/>
            <p:nvPr/>
          </p:nvSpPr>
          <p:spPr>
            <a:xfrm rot="3638594">
              <a:off x="1795122" y="4924759"/>
              <a:ext cx="819658" cy="348109"/>
            </a:xfrm>
            <a:prstGeom prst="rect">
              <a:avLst/>
            </a:prstGeom>
            <a:noFill/>
            <a:ln>
              <a:noFill/>
            </a:ln>
          </p:spPr>
          <p:txBody>
            <a:bodyPr wrap="square" rtlCol="0">
              <a:spAutoFit/>
            </a:bodyPr>
            <a:lstStyle/>
            <a:p>
              <a:pPr algn="ctr"/>
              <a:r>
                <a:rPr lang="en-AU" sz="1662" b="1" dirty="0">
                  <a:solidFill>
                    <a:schemeClr val="bg1"/>
                  </a:solidFill>
                  <a:latin typeface="Adobe Gothic Std B" panose="020B0800000000000000" pitchFamily="34" charset="-128"/>
                  <a:ea typeface="Adobe Gothic Std B" panose="020B0800000000000000" pitchFamily="34" charset="-128"/>
                </a:rPr>
                <a:t>WHAT</a:t>
              </a:r>
              <a:endParaRPr lang="en-AU" sz="1097" b="1" dirty="0">
                <a:solidFill>
                  <a:schemeClr val="bg1"/>
                </a:solidFill>
                <a:latin typeface="Adobe Gothic Std B" panose="020B0800000000000000" pitchFamily="34" charset="-128"/>
                <a:ea typeface="Adobe Gothic Std B" panose="020B0800000000000000" pitchFamily="34" charset="-128"/>
              </a:endParaRPr>
            </a:p>
          </p:txBody>
        </p:sp>
        <p:sp>
          <p:nvSpPr>
            <p:cNvPr id="28" name="TextBox 27">
              <a:extLst>
                <a:ext uri="{FF2B5EF4-FFF2-40B4-BE49-F238E27FC236}">
                  <a16:creationId xmlns:a16="http://schemas.microsoft.com/office/drawing/2014/main" id="{6A87ED12-994C-4DE6-9A1A-30D85C6AB94C}"/>
                </a:ext>
              </a:extLst>
            </p:cNvPr>
            <p:cNvSpPr txBox="1"/>
            <p:nvPr/>
          </p:nvSpPr>
          <p:spPr>
            <a:xfrm>
              <a:off x="1272057" y="5892748"/>
              <a:ext cx="819658" cy="348109"/>
            </a:xfrm>
            <a:prstGeom prst="rect">
              <a:avLst/>
            </a:prstGeom>
            <a:noFill/>
            <a:ln>
              <a:noFill/>
            </a:ln>
          </p:spPr>
          <p:txBody>
            <a:bodyPr wrap="square" rtlCol="0">
              <a:spAutoFit/>
            </a:bodyPr>
            <a:lstStyle/>
            <a:p>
              <a:pPr algn="ctr"/>
              <a:r>
                <a:rPr lang="en-AU" sz="1662" b="1" dirty="0">
                  <a:solidFill>
                    <a:schemeClr val="bg1"/>
                  </a:solidFill>
                  <a:latin typeface="Adobe Gothic Std B" panose="020B0800000000000000" pitchFamily="34" charset="-128"/>
                  <a:ea typeface="Adobe Gothic Std B" panose="020B0800000000000000" pitchFamily="34" charset="-128"/>
                </a:rPr>
                <a:t>WHY</a:t>
              </a:r>
              <a:endParaRPr lang="en-AU" sz="1097" b="1" dirty="0">
                <a:solidFill>
                  <a:schemeClr val="bg1"/>
                </a:solidFill>
                <a:latin typeface="Adobe Gothic Std B" panose="020B0800000000000000" pitchFamily="34" charset="-128"/>
                <a:ea typeface="Adobe Gothic Std B" panose="020B0800000000000000" pitchFamily="34" charset="-128"/>
              </a:endParaRPr>
            </a:p>
          </p:txBody>
        </p:sp>
      </p:grpSp>
      <p:sp>
        <p:nvSpPr>
          <p:cNvPr id="32" name="Arrow: Pentagon 31">
            <a:extLst>
              <a:ext uri="{FF2B5EF4-FFF2-40B4-BE49-F238E27FC236}">
                <a16:creationId xmlns:a16="http://schemas.microsoft.com/office/drawing/2014/main" id="{D36EBB88-2704-432D-B632-C3F9E88CFBF8}"/>
              </a:ext>
            </a:extLst>
          </p:cNvPr>
          <p:cNvSpPr/>
          <p:nvPr/>
        </p:nvSpPr>
        <p:spPr>
          <a:xfrm>
            <a:off x="4124343" y="4409081"/>
            <a:ext cx="2160000" cy="364983"/>
          </a:xfrm>
          <a:prstGeom prst="homePlate">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305" tIns="31652" rIns="63305" bIns="31652" numCol="1" spcCol="0" rtlCol="0" fromWordArt="0" anchor="t" anchorCtr="0" forceAA="0" compatLnSpc="1">
            <a:prstTxWarp prst="textNoShape">
              <a:avLst/>
            </a:prstTxWarp>
            <a:noAutofit/>
          </a:bodyPr>
          <a:lstStyle/>
          <a:p>
            <a:pPr algn="ctr"/>
            <a:r>
              <a:rPr lang="en-AU" sz="1938" b="1" dirty="0">
                <a:ln>
                  <a:solidFill>
                    <a:schemeClr val="accent6">
                      <a:lumMod val="60000"/>
                      <a:lumOff val="40000"/>
                    </a:schemeClr>
                  </a:solidFill>
                </a:ln>
                <a:solidFill>
                  <a:schemeClr val="bg1"/>
                </a:solidFill>
                <a:effectLst>
                  <a:outerShdw blurRad="38100" dist="38100" dir="2700000" algn="tl">
                    <a:srgbClr val="000000">
                      <a:alpha val="43137"/>
                    </a:srgbClr>
                  </a:outerShdw>
                </a:effectLst>
                <a:latin typeface="Bahnschrift SemiBold" panose="020B0502040204020203" pitchFamily="34" charset="0"/>
                <a:ea typeface="Adobe Gothic Std B" panose="020B0800000000000000" pitchFamily="34" charset="-128"/>
              </a:rPr>
              <a:t>WHY</a:t>
            </a:r>
          </a:p>
        </p:txBody>
      </p:sp>
      <p:sp>
        <p:nvSpPr>
          <p:cNvPr id="31" name="Arrow: Pentagon 30">
            <a:extLst>
              <a:ext uri="{FF2B5EF4-FFF2-40B4-BE49-F238E27FC236}">
                <a16:creationId xmlns:a16="http://schemas.microsoft.com/office/drawing/2014/main" id="{DE2826E5-D5AF-4A4A-A426-FA59AC26BE1E}"/>
              </a:ext>
            </a:extLst>
          </p:cNvPr>
          <p:cNvSpPr/>
          <p:nvPr/>
        </p:nvSpPr>
        <p:spPr>
          <a:xfrm>
            <a:off x="2235200" y="4409081"/>
            <a:ext cx="2160000" cy="364983"/>
          </a:xfrm>
          <a:prstGeom prst="homePlat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305" tIns="31652" rIns="63305" bIns="31652" numCol="1" spcCol="0" rtlCol="0" fromWordArt="0" anchor="t" anchorCtr="0" forceAA="0" compatLnSpc="1">
            <a:prstTxWarp prst="textNoShape">
              <a:avLst/>
            </a:prstTxWarp>
            <a:noAutofit/>
          </a:bodyPr>
          <a:lstStyle/>
          <a:p>
            <a:pPr algn="ctr"/>
            <a:r>
              <a:rPr lang="en-AU" sz="1938" b="1" dirty="0">
                <a:ln>
                  <a:solidFill>
                    <a:schemeClr val="accent5">
                      <a:lumMod val="75000"/>
                    </a:schemeClr>
                  </a:solidFill>
                </a:ln>
                <a:solidFill>
                  <a:schemeClr val="bg1"/>
                </a:solidFill>
                <a:effectLst>
                  <a:outerShdw blurRad="38100" dist="38100" dir="2700000" algn="tl">
                    <a:srgbClr val="000000">
                      <a:alpha val="43137"/>
                    </a:srgbClr>
                  </a:outerShdw>
                </a:effectLst>
                <a:latin typeface="Bahnschrift SemiBold" panose="020B0502040204020203" pitchFamily="34" charset="0"/>
                <a:ea typeface="Adobe Gothic Std B" panose="020B0800000000000000" pitchFamily="34" charset="-128"/>
              </a:rPr>
              <a:t>WHAT</a:t>
            </a:r>
          </a:p>
        </p:txBody>
      </p:sp>
      <p:sp>
        <p:nvSpPr>
          <p:cNvPr id="30" name="Arrow: Pentagon 29">
            <a:extLst>
              <a:ext uri="{FF2B5EF4-FFF2-40B4-BE49-F238E27FC236}">
                <a16:creationId xmlns:a16="http://schemas.microsoft.com/office/drawing/2014/main" id="{2AA25DE2-BBCE-4CD3-A21F-60AC77D0D120}"/>
              </a:ext>
            </a:extLst>
          </p:cNvPr>
          <p:cNvSpPr/>
          <p:nvPr/>
        </p:nvSpPr>
        <p:spPr>
          <a:xfrm>
            <a:off x="390062" y="4409082"/>
            <a:ext cx="2160000" cy="364984"/>
          </a:xfrm>
          <a:prstGeom prst="homePlate">
            <a:avLst/>
          </a:prstGeom>
          <a:solidFill>
            <a:schemeClr val="accent1"/>
          </a:solidFill>
          <a:ln>
            <a:solidFill>
              <a:schemeClr val="accent1"/>
            </a:solidFill>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63305" tIns="31652" rIns="63305" bIns="31652" numCol="1" spcCol="0" rtlCol="0" fromWordArt="0" anchor="t" anchorCtr="0" forceAA="0" compatLnSpc="1">
            <a:prstTxWarp prst="textNoShape">
              <a:avLst/>
            </a:prstTxWarp>
            <a:noAutofit/>
          </a:bodyPr>
          <a:lstStyle/>
          <a:p>
            <a:pPr algn="ctr"/>
            <a:r>
              <a:rPr lang="en-AU" sz="1938" b="1" dirty="0">
                <a:ln>
                  <a:solidFill>
                    <a:schemeClr val="bg2">
                      <a:lumMod val="50000"/>
                    </a:schemeClr>
                  </a:solidFill>
                </a:ln>
                <a:solidFill>
                  <a:schemeClr val="bg1"/>
                </a:solidFill>
                <a:effectLst>
                  <a:outerShdw blurRad="38100" dist="38100" dir="2700000" algn="tl">
                    <a:srgbClr val="000000">
                      <a:alpha val="43137"/>
                    </a:srgbClr>
                  </a:outerShdw>
                </a:effectLst>
                <a:latin typeface="Bahnschrift SemiBold" panose="020B0502040204020203" pitchFamily="34" charset="0"/>
                <a:ea typeface="Adobe Gothic Std B" panose="020B0800000000000000" pitchFamily="34" charset="-128"/>
              </a:rPr>
              <a:t>WHO</a:t>
            </a:r>
          </a:p>
        </p:txBody>
      </p:sp>
      <p:sp>
        <p:nvSpPr>
          <p:cNvPr id="34" name="Rectangle 33">
            <a:extLst>
              <a:ext uri="{FF2B5EF4-FFF2-40B4-BE49-F238E27FC236}">
                <a16:creationId xmlns:a16="http://schemas.microsoft.com/office/drawing/2014/main" id="{B3299E9E-A335-4A94-BF11-E14591683533}"/>
              </a:ext>
            </a:extLst>
          </p:cNvPr>
          <p:cNvSpPr/>
          <p:nvPr/>
        </p:nvSpPr>
        <p:spPr>
          <a:xfrm>
            <a:off x="297304" y="4801933"/>
            <a:ext cx="2003129" cy="2169825"/>
          </a:xfrm>
          <a:prstGeom prst="rect">
            <a:avLst/>
          </a:prstGeom>
        </p:spPr>
        <p:txBody>
          <a:bodyPr wrap="square">
            <a:spAutoFit/>
          </a:bodyPr>
          <a:lstStyle/>
          <a:p>
            <a:pPr>
              <a:lnSpc>
                <a:spcPct val="90000"/>
              </a:lnSpc>
              <a:spcAft>
                <a:spcPts val="554"/>
              </a:spcAft>
            </a:pPr>
            <a:r>
              <a:rPr lang="en-AU" sz="1000" dirty="0">
                <a:latin typeface="Calibri" panose="020F0502020204030204" pitchFamily="34" charset="0"/>
                <a:ea typeface="Calibri" panose="020F0502020204030204" pitchFamily="34" charset="0"/>
                <a:cs typeface="Times New Roman" panose="02020603050405020304" pitchFamily="18" charset="0"/>
              </a:rPr>
              <a:t>Each organization has different policies for hiring new employees. Some organizations perform a background check on all future employees, whereas other organizations prefer to conduct background checks on only those candidates that applied for positions with increased responsibility. We are an independent third party, you can be sure that either way, your case will be treated following a standard process and methodology.</a:t>
            </a:r>
          </a:p>
        </p:txBody>
      </p:sp>
      <p:sp>
        <p:nvSpPr>
          <p:cNvPr id="35" name="Rectangle 34">
            <a:extLst>
              <a:ext uri="{FF2B5EF4-FFF2-40B4-BE49-F238E27FC236}">
                <a16:creationId xmlns:a16="http://schemas.microsoft.com/office/drawing/2014/main" id="{15DC9279-4E1F-48A7-91BE-486CA68E2B7D}"/>
              </a:ext>
            </a:extLst>
          </p:cNvPr>
          <p:cNvSpPr/>
          <p:nvPr/>
        </p:nvSpPr>
        <p:spPr>
          <a:xfrm>
            <a:off x="2300434" y="4801933"/>
            <a:ext cx="1957055" cy="2308324"/>
          </a:xfrm>
          <a:prstGeom prst="rect">
            <a:avLst/>
          </a:prstGeom>
        </p:spPr>
        <p:txBody>
          <a:bodyPr wrap="square">
            <a:spAutoFit/>
          </a:bodyPr>
          <a:lstStyle/>
          <a:p>
            <a:pPr>
              <a:lnSpc>
                <a:spcPct val="90000"/>
              </a:lnSpc>
            </a:pPr>
            <a:r>
              <a:rPr lang="en-AU" sz="1000" dirty="0"/>
              <a:t>A background </a:t>
            </a:r>
            <a:r>
              <a:rPr lang="en-AU" sz="1000" dirty="0">
                <a:cs typeface="Times New Roman" panose="02020603050405020304" pitchFamily="18" charset="0"/>
              </a:rPr>
              <a:t>check</a:t>
            </a:r>
            <a:r>
              <a:rPr lang="en-AU" sz="1000" dirty="0"/>
              <a:t> may include different types of checks, ranging from employment and education verification to criminal record, bankruptcy or adverse media checks. We will verify whether you are or were involved in litigations and may contact your former employers and institutions where you completed your education. In some cases, the background check may include an interview with us. During this interview, you will have the opportunity to explain  your career path. </a:t>
            </a:r>
          </a:p>
        </p:txBody>
      </p:sp>
      <p:sp>
        <p:nvSpPr>
          <p:cNvPr id="36" name="Rectangle 35">
            <a:extLst>
              <a:ext uri="{FF2B5EF4-FFF2-40B4-BE49-F238E27FC236}">
                <a16:creationId xmlns:a16="http://schemas.microsoft.com/office/drawing/2014/main" id="{6452CA6E-534E-47CC-BDC6-4459C87C65F8}"/>
              </a:ext>
            </a:extLst>
          </p:cNvPr>
          <p:cNvSpPr/>
          <p:nvPr/>
        </p:nvSpPr>
        <p:spPr>
          <a:xfrm>
            <a:off x="4295656" y="4801933"/>
            <a:ext cx="1858884" cy="3139321"/>
          </a:xfrm>
          <a:prstGeom prst="rect">
            <a:avLst/>
          </a:prstGeom>
        </p:spPr>
        <p:txBody>
          <a:bodyPr wrap="square">
            <a:spAutoFit/>
          </a:bodyPr>
          <a:lstStyle/>
          <a:p>
            <a:pPr>
              <a:lnSpc>
                <a:spcPct val="90000"/>
              </a:lnSpc>
              <a:spcAft>
                <a:spcPts val="554"/>
              </a:spcAft>
            </a:pPr>
            <a:r>
              <a:rPr lang="en-AU" sz="1000" dirty="0">
                <a:latin typeface="Calibri" panose="020F0502020204030204" pitchFamily="34" charset="0"/>
                <a:ea typeface="Calibri" panose="020F0502020204030204" pitchFamily="34" charset="0"/>
                <a:cs typeface="Times New Roman" panose="02020603050405020304" pitchFamily="18" charset="0"/>
              </a:rPr>
              <a:t>In an increasingly globalizing market, organizations are facing difficulties to select employees with a background that properly fits their vacant positions. Ensuring that your employment and education meet the requirements of your potential future employer is crucial to manage both costs and risks. Corporations have an obligation towards their shareholders to decrease internal and external risks, from potential reputational damage to cases of fraud and corruption. To mitigate some of these risks, it is important to understand potential hires. Pre-employment screening is an increasingly popular mean to achieve that goal.  </a:t>
            </a:r>
          </a:p>
        </p:txBody>
      </p:sp>
    </p:spTree>
    <p:extLst>
      <p:ext uri="{BB962C8B-B14F-4D97-AF65-F5344CB8AC3E}">
        <p14:creationId xmlns:p14="http://schemas.microsoft.com/office/powerpoint/2010/main" val="53405344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FCD8261-50AD-4F73-8627-ED1F94EE4EDB}"/>
              </a:ext>
            </a:extLst>
          </p:cNvPr>
          <p:cNvSpPr txBox="1"/>
          <p:nvPr/>
        </p:nvSpPr>
        <p:spPr>
          <a:xfrm>
            <a:off x="270384" y="147882"/>
            <a:ext cx="3158616" cy="518475"/>
          </a:xfrm>
          <a:prstGeom prst="rect">
            <a:avLst/>
          </a:prstGeom>
          <a:noFill/>
        </p:spPr>
        <p:txBody>
          <a:bodyPr wrap="square" rtlCol="0">
            <a:spAutoFit/>
          </a:bodyPr>
          <a:lstStyle/>
          <a:p>
            <a:r>
              <a:rPr lang="en-AU" sz="2769" dirty="0">
                <a:solidFill>
                  <a:schemeClr val="bg1"/>
                </a:solidFill>
                <a:effectLst>
                  <a:outerShdw blurRad="38100" dist="38100" dir="2700000" algn="tl">
                    <a:srgbClr val="000000">
                      <a:alpha val="43137"/>
                    </a:srgbClr>
                  </a:outerShdw>
                </a:effectLst>
              </a:rPr>
              <a:t>Background Check</a:t>
            </a:r>
          </a:p>
        </p:txBody>
      </p:sp>
      <p:grpSp>
        <p:nvGrpSpPr>
          <p:cNvPr id="4" name="Group 3">
            <a:extLst>
              <a:ext uri="{FF2B5EF4-FFF2-40B4-BE49-F238E27FC236}">
                <a16:creationId xmlns:a16="http://schemas.microsoft.com/office/drawing/2014/main" id="{8ABDCC23-0B13-4BEF-9B55-D4AB7F320D09}"/>
              </a:ext>
            </a:extLst>
          </p:cNvPr>
          <p:cNvGrpSpPr/>
          <p:nvPr/>
        </p:nvGrpSpPr>
        <p:grpSpPr>
          <a:xfrm>
            <a:off x="1849692" y="1097563"/>
            <a:ext cx="2409855" cy="2492414"/>
            <a:chOff x="525596" y="1862138"/>
            <a:chExt cx="3899971" cy="4266448"/>
          </a:xfrm>
        </p:grpSpPr>
        <p:sp>
          <p:nvSpPr>
            <p:cNvPr id="26" name="Freeform: Shape 25">
              <a:extLst>
                <a:ext uri="{FF2B5EF4-FFF2-40B4-BE49-F238E27FC236}">
                  <a16:creationId xmlns:a16="http://schemas.microsoft.com/office/drawing/2014/main" id="{106095C9-3C0B-4A23-96E2-B4AAF1148110}"/>
                </a:ext>
              </a:extLst>
            </p:cNvPr>
            <p:cNvSpPr/>
            <p:nvPr/>
          </p:nvSpPr>
          <p:spPr>
            <a:xfrm rot="14497015" flipH="1">
              <a:off x="1510733" y="3477625"/>
              <a:ext cx="1916511" cy="3385412"/>
            </a:xfrm>
            <a:custGeom>
              <a:avLst/>
              <a:gdLst>
                <a:gd name="connsiteX0" fmla="*/ 685000 w 1928812"/>
                <a:gd name="connsiteY0" fmla="*/ 1956200 h 3276600"/>
                <a:gd name="connsiteX1" fmla="*/ 891362 w 1928812"/>
                <a:gd name="connsiteY1" fmla="*/ 1940157 h 3276600"/>
                <a:gd name="connsiteX2" fmla="*/ 1002366 w 1928812"/>
                <a:gd name="connsiteY2" fmla="*/ 1876069 h 3276600"/>
                <a:gd name="connsiteX3" fmla="*/ 1032649 w 1928812"/>
                <a:gd name="connsiteY3" fmla="*/ 1928521 h 3276600"/>
                <a:gd name="connsiteX4" fmla="*/ 919872 w 1928812"/>
                <a:gd name="connsiteY4" fmla="*/ 1993632 h 3276600"/>
                <a:gd name="connsiteX5" fmla="*/ 806618 w 1928812"/>
                <a:gd name="connsiteY5" fmla="*/ 2166849 h 3276600"/>
                <a:gd name="connsiteX6" fmla="*/ 773238 w 1928812"/>
                <a:gd name="connsiteY6" fmla="*/ 2109032 h 3276600"/>
                <a:gd name="connsiteX7" fmla="*/ 824760 w 1928812"/>
                <a:gd name="connsiteY7" fmla="*/ 2044293 h 3276600"/>
                <a:gd name="connsiteX8" fmla="*/ 846998 w 1928812"/>
                <a:gd name="connsiteY8" fmla="*/ 2016982 h 3276600"/>
                <a:gd name="connsiteX9" fmla="*/ 868980 w 1928812"/>
                <a:gd name="connsiteY9" fmla="*/ 1992300 h 3276600"/>
                <a:gd name="connsiteX10" fmla="*/ 868571 w 1928812"/>
                <a:gd name="connsiteY10" fmla="*/ 1991591 h 3276600"/>
                <a:gd name="connsiteX11" fmla="*/ 835548 w 1928812"/>
                <a:gd name="connsiteY11" fmla="*/ 1997662 h 3276600"/>
                <a:gd name="connsiteX12" fmla="*/ 801379 w 1928812"/>
                <a:gd name="connsiteY12" fmla="*/ 2002977 h 3276600"/>
                <a:gd name="connsiteX13" fmla="*/ 718790 w 1928812"/>
                <a:gd name="connsiteY13" fmla="*/ 2014726 h 3276600"/>
                <a:gd name="connsiteX14" fmla="*/ 685000 w 1928812"/>
                <a:gd name="connsiteY14" fmla="*/ 1956200 h 3276600"/>
                <a:gd name="connsiteX15" fmla="*/ 556460 w 1928812"/>
                <a:gd name="connsiteY15" fmla="*/ 1733562 h 3276600"/>
                <a:gd name="connsiteX16" fmla="*/ 829182 w 1928812"/>
                <a:gd name="connsiteY16" fmla="*/ 1576106 h 3276600"/>
                <a:gd name="connsiteX17" fmla="*/ 859465 w 1928812"/>
                <a:gd name="connsiteY17" fmla="*/ 1628558 h 3276600"/>
                <a:gd name="connsiteX18" fmla="*/ 742058 w 1928812"/>
                <a:gd name="connsiteY18" fmla="*/ 1696343 h 3276600"/>
                <a:gd name="connsiteX19" fmla="*/ 795738 w 1928812"/>
                <a:gd name="connsiteY19" fmla="*/ 1789319 h 3276600"/>
                <a:gd name="connsiteX20" fmla="*/ 913145 w 1928812"/>
                <a:gd name="connsiteY20" fmla="*/ 1721534 h 3276600"/>
                <a:gd name="connsiteX21" fmla="*/ 943428 w 1928812"/>
                <a:gd name="connsiteY21" fmla="*/ 1773986 h 3276600"/>
                <a:gd name="connsiteX22" fmla="*/ 670706 w 1928812"/>
                <a:gd name="connsiteY22" fmla="*/ 1931442 h 3276600"/>
                <a:gd name="connsiteX23" fmla="*/ 640423 w 1928812"/>
                <a:gd name="connsiteY23" fmla="*/ 1878990 h 3276600"/>
                <a:gd name="connsiteX24" fmla="*/ 749317 w 1928812"/>
                <a:gd name="connsiteY24" fmla="*/ 1816121 h 3276600"/>
                <a:gd name="connsiteX25" fmla="*/ 695637 w 1928812"/>
                <a:gd name="connsiteY25" fmla="*/ 1723144 h 3276600"/>
                <a:gd name="connsiteX26" fmla="*/ 586743 w 1928812"/>
                <a:gd name="connsiteY26" fmla="*/ 1786014 h 3276600"/>
                <a:gd name="connsiteX27" fmla="*/ 556460 w 1928812"/>
                <a:gd name="connsiteY27" fmla="*/ 1733562 h 3276600"/>
                <a:gd name="connsiteX28" fmla="*/ 354083 w 1928812"/>
                <a:gd name="connsiteY28" fmla="*/ 1383034 h 3276600"/>
                <a:gd name="connsiteX29" fmla="*/ 661409 w 1928812"/>
                <a:gd name="connsiteY29" fmla="*/ 1285514 h 3276600"/>
                <a:gd name="connsiteX30" fmla="*/ 693351 w 1928812"/>
                <a:gd name="connsiteY30" fmla="*/ 1340840 h 3276600"/>
                <a:gd name="connsiteX31" fmla="*/ 593119 w 1928812"/>
                <a:gd name="connsiteY31" fmla="*/ 1434175 h 3276600"/>
                <a:gd name="connsiteX32" fmla="*/ 555637 w 1928812"/>
                <a:gd name="connsiteY32" fmla="*/ 1467755 h 3276600"/>
                <a:gd name="connsiteX33" fmla="*/ 515637 w 1928812"/>
                <a:gd name="connsiteY33" fmla="*/ 1500661 h 3276600"/>
                <a:gd name="connsiteX34" fmla="*/ 516046 w 1928812"/>
                <a:gd name="connsiteY34" fmla="*/ 1501371 h 3276600"/>
                <a:gd name="connsiteX35" fmla="*/ 563883 w 1928812"/>
                <a:gd name="connsiteY35" fmla="*/ 1481732 h 3276600"/>
                <a:gd name="connsiteX36" fmla="*/ 610933 w 1928812"/>
                <a:gd name="connsiteY36" fmla="*/ 1465029 h 3276600"/>
                <a:gd name="connsiteX37" fmla="*/ 740036 w 1928812"/>
                <a:gd name="connsiteY37" fmla="*/ 1421701 h 3276600"/>
                <a:gd name="connsiteX38" fmla="*/ 772184 w 1928812"/>
                <a:gd name="connsiteY38" fmla="*/ 1477382 h 3276600"/>
                <a:gd name="connsiteX39" fmla="*/ 536727 w 1928812"/>
                <a:gd name="connsiteY39" fmla="*/ 1699384 h 3276600"/>
                <a:gd name="connsiteX40" fmla="*/ 506219 w 1928812"/>
                <a:gd name="connsiteY40" fmla="*/ 1646541 h 3276600"/>
                <a:gd name="connsiteX41" fmla="*/ 609998 w 1928812"/>
                <a:gd name="connsiteY41" fmla="*/ 1556834 h 3276600"/>
                <a:gd name="connsiteX42" fmla="*/ 653322 w 1928812"/>
                <a:gd name="connsiteY42" fmla="*/ 1520945 h 3276600"/>
                <a:gd name="connsiteX43" fmla="*/ 696981 w 1928812"/>
                <a:gd name="connsiteY43" fmla="*/ 1486280 h 3276600"/>
                <a:gd name="connsiteX44" fmla="*/ 696367 w 1928812"/>
                <a:gd name="connsiteY44" fmla="*/ 1485217 h 3276600"/>
                <a:gd name="connsiteX45" fmla="*/ 645606 w 1928812"/>
                <a:gd name="connsiteY45" fmla="*/ 1505834 h 3276600"/>
                <a:gd name="connsiteX46" fmla="*/ 593771 w 1928812"/>
                <a:gd name="connsiteY46" fmla="*/ 1524590 h 3276600"/>
                <a:gd name="connsiteX47" fmla="*/ 461991 w 1928812"/>
                <a:gd name="connsiteY47" fmla="*/ 1569936 h 3276600"/>
                <a:gd name="connsiteX48" fmla="*/ 432096 w 1928812"/>
                <a:gd name="connsiteY48" fmla="*/ 1518157 h 3276600"/>
                <a:gd name="connsiteX49" fmla="*/ 534814 w 1928812"/>
                <a:gd name="connsiteY49" fmla="*/ 1425751 h 3276600"/>
                <a:gd name="connsiteX50" fmla="*/ 578397 w 1928812"/>
                <a:gd name="connsiteY50" fmla="*/ 1387171 h 3276600"/>
                <a:gd name="connsiteX51" fmla="*/ 620701 w 1928812"/>
                <a:gd name="connsiteY51" fmla="*/ 1352521 h 3276600"/>
                <a:gd name="connsiteX52" fmla="*/ 620087 w 1928812"/>
                <a:gd name="connsiteY52" fmla="*/ 1351457 h 3276600"/>
                <a:gd name="connsiteX53" fmla="*/ 569793 w 1928812"/>
                <a:gd name="connsiteY53" fmla="*/ 1371450 h 3276600"/>
                <a:gd name="connsiteX54" fmla="*/ 516072 w 1928812"/>
                <a:gd name="connsiteY54" fmla="*/ 1391650 h 3276600"/>
                <a:gd name="connsiteX55" fmla="*/ 386230 w 1928812"/>
                <a:gd name="connsiteY55" fmla="*/ 1438715 h 3276600"/>
                <a:gd name="connsiteX56" fmla="*/ 354083 w 1928812"/>
                <a:gd name="connsiteY56" fmla="*/ 1383034 h 3276600"/>
                <a:gd name="connsiteX57" fmla="*/ 0 w 1928812"/>
                <a:gd name="connsiteY57" fmla="*/ 1100137 h 3276600"/>
                <a:gd name="connsiteX58" fmla="*/ 38100 w 1928812"/>
                <a:gd name="connsiteY58" fmla="*/ 1114425 h 3276600"/>
                <a:gd name="connsiteX59" fmla="*/ 942975 w 1928812"/>
                <a:gd name="connsiteY59" fmla="*/ 2719387 h 3276600"/>
                <a:gd name="connsiteX60" fmla="*/ 1928812 w 1928812"/>
                <a:gd name="connsiteY60" fmla="*/ 3276600 h 3276600"/>
                <a:gd name="connsiteX61" fmla="*/ 1917771 w 1928812"/>
                <a:gd name="connsiteY61" fmla="*/ 3247227 h 3276600"/>
                <a:gd name="connsiteX62" fmla="*/ 61912 w 1928812"/>
                <a:gd name="connsiteY62" fmla="*/ 19050 h 3276600"/>
                <a:gd name="connsiteX63" fmla="*/ 4762 w 1928812"/>
                <a:gd name="connsiteY63" fmla="*/ 0 h 3276600"/>
                <a:gd name="connsiteX64" fmla="*/ 0 w 1928812"/>
                <a:gd name="connsiteY64" fmla="*/ 1100137 h 3276600"/>
                <a:gd name="connsiteX0" fmla="*/ 685000 w 1928812"/>
                <a:gd name="connsiteY0" fmla="*/ 1956200 h 3276600"/>
                <a:gd name="connsiteX1" fmla="*/ 891362 w 1928812"/>
                <a:gd name="connsiteY1" fmla="*/ 1940157 h 3276600"/>
                <a:gd name="connsiteX2" fmla="*/ 1002366 w 1928812"/>
                <a:gd name="connsiteY2" fmla="*/ 1876069 h 3276600"/>
                <a:gd name="connsiteX3" fmla="*/ 1032649 w 1928812"/>
                <a:gd name="connsiteY3" fmla="*/ 1928521 h 3276600"/>
                <a:gd name="connsiteX4" fmla="*/ 919872 w 1928812"/>
                <a:gd name="connsiteY4" fmla="*/ 1993632 h 3276600"/>
                <a:gd name="connsiteX5" fmla="*/ 806618 w 1928812"/>
                <a:gd name="connsiteY5" fmla="*/ 2166849 h 3276600"/>
                <a:gd name="connsiteX6" fmla="*/ 773238 w 1928812"/>
                <a:gd name="connsiteY6" fmla="*/ 2109032 h 3276600"/>
                <a:gd name="connsiteX7" fmla="*/ 824760 w 1928812"/>
                <a:gd name="connsiteY7" fmla="*/ 2044293 h 3276600"/>
                <a:gd name="connsiteX8" fmla="*/ 846998 w 1928812"/>
                <a:gd name="connsiteY8" fmla="*/ 2016982 h 3276600"/>
                <a:gd name="connsiteX9" fmla="*/ 868980 w 1928812"/>
                <a:gd name="connsiteY9" fmla="*/ 1992300 h 3276600"/>
                <a:gd name="connsiteX10" fmla="*/ 868571 w 1928812"/>
                <a:gd name="connsiteY10" fmla="*/ 1991591 h 3276600"/>
                <a:gd name="connsiteX11" fmla="*/ 835548 w 1928812"/>
                <a:gd name="connsiteY11" fmla="*/ 1997662 h 3276600"/>
                <a:gd name="connsiteX12" fmla="*/ 801379 w 1928812"/>
                <a:gd name="connsiteY12" fmla="*/ 2002977 h 3276600"/>
                <a:gd name="connsiteX13" fmla="*/ 718790 w 1928812"/>
                <a:gd name="connsiteY13" fmla="*/ 2014726 h 3276600"/>
                <a:gd name="connsiteX14" fmla="*/ 685000 w 1928812"/>
                <a:gd name="connsiteY14" fmla="*/ 1956200 h 3276600"/>
                <a:gd name="connsiteX15" fmla="*/ 556460 w 1928812"/>
                <a:gd name="connsiteY15" fmla="*/ 1733562 h 3276600"/>
                <a:gd name="connsiteX16" fmla="*/ 829182 w 1928812"/>
                <a:gd name="connsiteY16" fmla="*/ 1576106 h 3276600"/>
                <a:gd name="connsiteX17" fmla="*/ 859465 w 1928812"/>
                <a:gd name="connsiteY17" fmla="*/ 1628558 h 3276600"/>
                <a:gd name="connsiteX18" fmla="*/ 742058 w 1928812"/>
                <a:gd name="connsiteY18" fmla="*/ 1696343 h 3276600"/>
                <a:gd name="connsiteX19" fmla="*/ 795738 w 1928812"/>
                <a:gd name="connsiteY19" fmla="*/ 1789319 h 3276600"/>
                <a:gd name="connsiteX20" fmla="*/ 913145 w 1928812"/>
                <a:gd name="connsiteY20" fmla="*/ 1721534 h 3276600"/>
                <a:gd name="connsiteX21" fmla="*/ 943428 w 1928812"/>
                <a:gd name="connsiteY21" fmla="*/ 1773986 h 3276600"/>
                <a:gd name="connsiteX22" fmla="*/ 670706 w 1928812"/>
                <a:gd name="connsiteY22" fmla="*/ 1931442 h 3276600"/>
                <a:gd name="connsiteX23" fmla="*/ 640423 w 1928812"/>
                <a:gd name="connsiteY23" fmla="*/ 1878990 h 3276600"/>
                <a:gd name="connsiteX24" fmla="*/ 749317 w 1928812"/>
                <a:gd name="connsiteY24" fmla="*/ 1816121 h 3276600"/>
                <a:gd name="connsiteX25" fmla="*/ 695637 w 1928812"/>
                <a:gd name="connsiteY25" fmla="*/ 1723144 h 3276600"/>
                <a:gd name="connsiteX26" fmla="*/ 586743 w 1928812"/>
                <a:gd name="connsiteY26" fmla="*/ 1786014 h 3276600"/>
                <a:gd name="connsiteX27" fmla="*/ 556460 w 1928812"/>
                <a:gd name="connsiteY27" fmla="*/ 1733562 h 3276600"/>
                <a:gd name="connsiteX28" fmla="*/ 354083 w 1928812"/>
                <a:gd name="connsiteY28" fmla="*/ 1383034 h 3276600"/>
                <a:gd name="connsiteX29" fmla="*/ 661409 w 1928812"/>
                <a:gd name="connsiteY29" fmla="*/ 1285514 h 3276600"/>
                <a:gd name="connsiteX30" fmla="*/ 693351 w 1928812"/>
                <a:gd name="connsiteY30" fmla="*/ 1340840 h 3276600"/>
                <a:gd name="connsiteX31" fmla="*/ 593119 w 1928812"/>
                <a:gd name="connsiteY31" fmla="*/ 1434175 h 3276600"/>
                <a:gd name="connsiteX32" fmla="*/ 555637 w 1928812"/>
                <a:gd name="connsiteY32" fmla="*/ 1467755 h 3276600"/>
                <a:gd name="connsiteX33" fmla="*/ 515637 w 1928812"/>
                <a:gd name="connsiteY33" fmla="*/ 1500661 h 3276600"/>
                <a:gd name="connsiteX34" fmla="*/ 516046 w 1928812"/>
                <a:gd name="connsiteY34" fmla="*/ 1501371 h 3276600"/>
                <a:gd name="connsiteX35" fmla="*/ 563883 w 1928812"/>
                <a:gd name="connsiteY35" fmla="*/ 1481732 h 3276600"/>
                <a:gd name="connsiteX36" fmla="*/ 610933 w 1928812"/>
                <a:gd name="connsiteY36" fmla="*/ 1465029 h 3276600"/>
                <a:gd name="connsiteX37" fmla="*/ 740036 w 1928812"/>
                <a:gd name="connsiteY37" fmla="*/ 1421701 h 3276600"/>
                <a:gd name="connsiteX38" fmla="*/ 772184 w 1928812"/>
                <a:gd name="connsiteY38" fmla="*/ 1477382 h 3276600"/>
                <a:gd name="connsiteX39" fmla="*/ 536727 w 1928812"/>
                <a:gd name="connsiteY39" fmla="*/ 1699384 h 3276600"/>
                <a:gd name="connsiteX40" fmla="*/ 506219 w 1928812"/>
                <a:gd name="connsiteY40" fmla="*/ 1646541 h 3276600"/>
                <a:gd name="connsiteX41" fmla="*/ 609998 w 1928812"/>
                <a:gd name="connsiteY41" fmla="*/ 1556834 h 3276600"/>
                <a:gd name="connsiteX42" fmla="*/ 653322 w 1928812"/>
                <a:gd name="connsiteY42" fmla="*/ 1520945 h 3276600"/>
                <a:gd name="connsiteX43" fmla="*/ 696981 w 1928812"/>
                <a:gd name="connsiteY43" fmla="*/ 1486280 h 3276600"/>
                <a:gd name="connsiteX44" fmla="*/ 696367 w 1928812"/>
                <a:gd name="connsiteY44" fmla="*/ 1485217 h 3276600"/>
                <a:gd name="connsiteX45" fmla="*/ 645606 w 1928812"/>
                <a:gd name="connsiteY45" fmla="*/ 1505834 h 3276600"/>
                <a:gd name="connsiteX46" fmla="*/ 593771 w 1928812"/>
                <a:gd name="connsiteY46" fmla="*/ 1524590 h 3276600"/>
                <a:gd name="connsiteX47" fmla="*/ 461991 w 1928812"/>
                <a:gd name="connsiteY47" fmla="*/ 1569936 h 3276600"/>
                <a:gd name="connsiteX48" fmla="*/ 432096 w 1928812"/>
                <a:gd name="connsiteY48" fmla="*/ 1518157 h 3276600"/>
                <a:gd name="connsiteX49" fmla="*/ 534814 w 1928812"/>
                <a:gd name="connsiteY49" fmla="*/ 1425751 h 3276600"/>
                <a:gd name="connsiteX50" fmla="*/ 578397 w 1928812"/>
                <a:gd name="connsiteY50" fmla="*/ 1387171 h 3276600"/>
                <a:gd name="connsiteX51" fmla="*/ 620701 w 1928812"/>
                <a:gd name="connsiteY51" fmla="*/ 1352521 h 3276600"/>
                <a:gd name="connsiteX52" fmla="*/ 620087 w 1928812"/>
                <a:gd name="connsiteY52" fmla="*/ 1351457 h 3276600"/>
                <a:gd name="connsiteX53" fmla="*/ 569793 w 1928812"/>
                <a:gd name="connsiteY53" fmla="*/ 1371450 h 3276600"/>
                <a:gd name="connsiteX54" fmla="*/ 516072 w 1928812"/>
                <a:gd name="connsiteY54" fmla="*/ 1391650 h 3276600"/>
                <a:gd name="connsiteX55" fmla="*/ 386230 w 1928812"/>
                <a:gd name="connsiteY55" fmla="*/ 1438715 h 3276600"/>
                <a:gd name="connsiteX56" fmla="*/ 354083 w 1928812"/>
                <a:gd name="connsiteY56" fmla="*/ 1383034 h 3276600"/>
                <a:gd name="connsiteX57" fmla="*/ 0 w 1928812"/>
                <a:gd name="connsiteY57" fmla="*/ 1100137 h 3276600"/>
                <a:gd name="connsiteX58" fmla="*/ 38100 w 1928812"/>
                <a:gd name="connsiteY58" fmla="*/ 1114425 h 3276600"/>
                <a:gd name="connsiteX59" fmla="*/ 942975 w 1928812"/>
                <a:gd name="connsiteY59" fmla="*/ 2719387 h 3276600"/>
                <a:gd name="connsiteX60" fmla="*/ 1928812 w 1928812"/>
                <a:gd name="connsiteY60" fmla="*/ 3276600 h 3276600"/>
                <a:gd name="connsiteX61" fmla="*/ 1896946 w 1928812"/>
                <a:gd name="connsiteY61" fmla="*/ 3099897 h 3276600"/>
                <a:gd name="connsiteX62" fmla="*/ 61912 w 1928812"/>
                <a:gd name="connsiteY62" fmla="*/ 19050 h 3276600"/>
                <a:gd name="connsiteX63" fmla="*/ 4762 w 1928812"/>
                <a:gd name="connsiteY63" fmla="*/ 0 h 3276600"/>
                <a:gd name="connsiteX64" fmla="*/ 0 w 1928812"/>
                <a:gd name="connsiteY64" fmla="*/ 1100137 h 3276600"/>
                <a:gd name="connsiteX0" fmla="*/ 685000 w 1936060"/>
                <a:gd name="connsiteY0" fmla="*/ 1956200 h 3333659"/>
                <a:gd name="connsiteX1" fmla="*/ 891362 w 1936060"/>
                <a:gd name="connsiteY1" fmla="*/ 1940157 h 3333659"/>
                <a:gd name="connsiteX2" fmla="*/ 1002366 w 1936060"/>
                <a:gd name="connsiteY2" fmla="*/ 1876069 h 3333659"/>
                <a:gd name="connsiteX3" fmla="*/ 1032649 w 1936060"/>
                <a:gd name="connsiteY3" fmla="*/ 1928521 h 3333659"/>
                <a:gd name="connsiteX4" fmla="*/ 919872 w 1936060"/>
                <a:gd name="connsiteY4" fmla="*/ 1993632 h 3333659"/>
                <a:gd name="connsiteX5" fmla="*/ 806618 w 1936060"/>
                <a:gd name="connsiteY5" fmla="*/ 2166849 h 3333659"/>
                <a:gd name="connsiteX6" fmla="*/ 773238 w 1936060"/>
                <a:gd name="connsiteY6" fmla="*/ 2109032 h 3333659"/>
                <a:gd name="connsiteX7" fmla="*/ 824760 w 1936060"/>
                <a:gd name="connsiteY7" fmla="*/ 2044293 h 3333659"/>
                <a:gd name="connsiteX8" fmla="*/ 846998 w 1936060"/>
                <a:gd name="connsiteY8" fmla="*/ 2016982 h 3333659"/>
                <a:gd name="connsiteX9" fmla="*/ 868980 w 1936060"/>
                <a:gd name="connsiteY9" fmla="*/ 1992300 h 3333659"/>
                <a:gd name="connsiteX10" fmla="*/ 868571 w 1936060"/>
                <a:gd name="connsiteY10" fmla="*/ 1991591 h 3333659"/>
                <a:gd name="connsiteX11" fmla="*/ 835548 w 1936060"/>
                <a:gd name="connsiteY11" fmla="*/ 1997662 h 3333659"/>
                <a:gd name="connsiteX12" fmla="*/ 801379 w 1936060"/>
                <a:gd name="connsiteY12" fmla="*/ 2002977 h 3333659"/>
                <a:gd name="connsiteX13" fmla="*/ 718790 w 1936060"/>
                <a:gd name="connsiteY13" fmla="*/ 2014726 h 3333659"/>
                <a:gd name="connsiteX14" fmla="*/ 685000 w 1936060"/>
                <a:gd name="connsiteY14" fmla="*/ 1956200 h 3333659"/>
                <a:gd name="connsiteX15" fmla="*/ 556460 w 1936060"/>
                <a:gd name="connsiteY15" fmla="*/ 1733562 h 3333659"/>
                <a:gd name="connsiteX16" fmla="*/ 829182 w 1936060"/>
                <a:gd name="connsiteY16" fmla="*/ 1576106 h 3333659"/>
                <a:gd name="connsiteX17" fmla="*/ 859465 w 1936060"/>
                <a:gd name="connsiteY17" fmla="*/ 1628558 h 3333659"/>
                <a:gd name="connsiteX18" fmla="*/ 742058 w 1936060"/>
                <a:gd name="connsiteY18" fmla="*/ 1696343 h 3333659"/>
                <a:gd name="connsiteX19" fmla="*/ 795738 w 1936060"/>
                <a:gd name="connsiteY19" fmla="*/ 1789319 h 3333659"/>
                <a:gd name="connsiteX20" fmla="*/ 913145 w 1936060"/>
                <a:gd name="connsiteY20" fmla="*/ 1721534 h 3333659"/>
                <a:gd name="connsiteX21" fmla="*/ 943428 w 1936060"/>
                <a:gd name="connsiteY21" fmla="*/ 1773986 h 3333659"/>
                <a:gd name="connsiteX22" fmla="*/ 670706 w 1936060"/>
                <a:gd name="connsiteY22" fmla="*/ 1931442 h 3333659"/>
                <a:gd name="connsiteX23" fmla="*/ 640423 w 1936060"/>
                <a:gd name="connsiteY23" fmla="*/ 1878990 h 3333659"/>
                <a:gd name="connsiteX24" fmla="*/ 749317 w 1936060"/>
                <a:gd name="connsiteY24" fmla="*/ 1816121 h 3333659"/>
                <a:gd name="connsiteX25" fmla="*/ 695637 w 1936060"/>
                <a:gd name="connsiteY25" fmla="*/ 1723144 h 3333659"/>
                <a:gd name="connsiteX26" fmla="*/ 586743 w 1936060"/>
                <a:gd name="connsiteY26" fmla="*/ 1786014 h 3333659"/>
                <a:gd name="connsiteX27" fmla="*/ 556460 w 1936060"/>
                <a:gd name="connsiteY27" fmla="*/ 1733562 h 3333659"/>
                <a:gd name="connsiteX28" fmla="*/ 354083 w 1936060"/>
                <a:gd name="connsiteY28" fmla="*/ 1383034 h 3333659"/>
                <a:gd name="connsiteX29" fmla="*/ 661409 w 1936060"/>
                <a:gd name="connsiteY29" fmla="*/ 1285514 h 3333659"/>
                <a:gd name="connsiteX30" fmla="*/ 693351 w 1936060"/>
                <a:gd name="connsiteY30" fmla="*/ 1340840 h 3333659"/>
                <a:gd name="connsiteX31" fmla="*/ 593119 w 1936060"/>
                <a:gd name="connsiteY31" fmla="*/ 1434175 h 3333659"/>
                <a:gd name="connsiteX32" fmla="*/ 555637 w 1936060"/>
                <a:gd name="connsiteY32" fmla="*/ 1467755 h 3333659"/>
                <a:gd name="connsiteX33" fmla="*/ 515637 w 1936060"/>
                <a:gd name="connsiteY33" fmla="*/ 1500661 h 3333659"/>
                <a:gd name="connsiteX34" fmla="*/ 516046 w 1936060"/>
                <a:gd name="connsiteY34" fmla="*/ 1501371 h 3333659"/>
                <a:gd name="connsiteX35" fmla="*/ 563883 w 1936060"/>
                <a:gd name="connsiteY35" fmla="*/ 1481732 h 3333659"/>
                <a:gd name="connsiteX36" fmla="*/ 610933 w 1936060"/>
                <a:gd name="connsiteY36" fmla="*/ 1465029 h 3333659"/>
                <a:gd name="connsiteX37" fmla="*/ 740036 w 1936060"/>
                <a:gd name="connsiteY37" fmla="*/ 1421701 h 3333659"/>
                <a:gd name="connsiteX38" fmla="*/ 772184 w 1936060"/>
                <a:gd name="connsiteY38" fmla="*/ 1477382 h 3333659"/>
                <a:gd name="connsiteX39" fmla="*/ 536727 w 1936060"/>
                <a:gd name="connsiteY39" fmla="*/ 1699384 h 3333659"/>
                <a:gd name="connsiteX40" fmla="*/ 506219 w 1936060"/>
                <a:gd name="connsiteY40" fmla="*/ 1646541 h 3333659"/>
                <a:gd name="connsiteX41" fmla="*/ 609998 w 1936060"/>
                <a:gd name="connsiteY41" fmla="*/ 1556834 h 3333659"/>
                <a:gd name="connsiteX42" fmla="*/ 653322 w 1936060"/>
                <a:gd name="connsiteY42" fmla="*/ 1520945 h 3333659"/>
                <a:gd name="connsiteX43" fmla="*/ 696981 w 1936060"/>
                <a:gd name="connsiteY43" fmla="*/ 1486280 h 3333659"/>
                <a:gd name="connsiteX44" fmla="*/ 696367 w 1936060"/>
                <a:gd name="connsiteY44" fmla="*/ 1485217 h 3333659"/>
                <a:gd name="connsiteX45" fmla="*/ 645606 w 1936060"/>
                <a:gd name="connsiteY45" fmla="*/ 1505834 h 3333659"/>
                <a:gd name="connsiteX46" fmla="*/ 593771 w 1936060"/>
                <a:gd name="connsiteY46" fmla="*/ 1524590 h 3333659"/>
                <a:gd name="connsiteX47" fmla="*/ 461991 w 1936060"/>
                <a:gd name="connsiteY47" fmla="*/ 1569936 h 3333659"/>
                <a:gd name="connsiteX48" fmla="*/ 432096 w 1936060"/>
                <a:gd name="connsiteY48" fmla="*/ 1518157 h 3333659"/>
                <a:gd name="connsiteX49" fmla="*/ 534814 w 1936060"/>
                <a:gd name="connsiteY49" fmla="*/ 1425751 h 3333659"/>
                <a:gd name="connsiteX50" fmla="*/ 578397 w 1936060"/>
                <a:gd name="connsiteY50" fmla="*/ 1387171 h 3333659"/>
                <a:gd name="connsiteX51" fmla="*/ 620701 w 1936060"/>
                <a:gd name="connsiteY51" fmla="*/ 1352521 h 3333659"/>
                <a:gd name="connsiteX52" fmla="*/ 620087 w 1936060"/>
                <a:gd name="connsiteY52" fmla="*/ 1351457 h 3333659"/>
                <a:gd name="connsiteX53" fmla="*/ 569793 w 1936060"/>
                <a:gd name="connsiteY53" fmla="*/ 1371450 h 3333659"/>
                <a:gd name="connsiteX54" fmla="*/ 516072 w 1936060"/>
                <a:gd name="connsiteY54" fmla="*/ 1391650 h 3333659"/>
                <a:gd name="connsiteX55" fmla="*/ 386230 w 1936060"/>
                <a:gd name="connsiteY55" fmla="*/ 1438715 h 3333659"/>
                <a:gd name="connsiteX56" fmla="*/ 354083 w 1936060"/>
                <a:gd name="connsiteY56" fmla="*/ 1383034 h 3333659"/>
                <a:gd name="connsiteX57" fmla="*/ 0 w 1936060"/>
                <a:gd name="connsiteY57" fmla="*/ 1100137 h 3333659"/>
                <a:gd name="connsiteX58" fmla="*/ 38100 w 1936060"/>
                <a:gd name="connsiteY58" fmla="*/ 1114425 h 3333659"/>
                <a:gd name="connsiteX59" fmla="*/ 942975 w 1936060"/>
                <a:gd name="connsiteY59" fmla="*/ 2719387 h 3333659"/>
                <a:gd name="connsiteX60" fmla="*/ 1936060 w 1936060"/>
                <a:gd name="connsiteY60" fmla="*/ 3333659 h 3333659"/>
                <a:gd name="connsiteX61" fmla="*/ 1896946 w 1936060"/>
                <a:gd name="connsiteY61" fmla="*/ 3099897 h 3333659"/>
                <a:gd name="connsiteX62" fmla="*/ 61912 w 1936060"/>
                <a:gd name="connsiteY62" fmla="*/ 19050 h 3333659"/>
                <a:gd name="connsiteX63" fmla="*/ 4762 w 1936060"/>
                <a:gd name="connsiteY63" fmla="*/ 0 h 3333659"/>
                <a:gd name="connsiteX64" fmla="*/ 0 w 1936060"/>
                <a:gd name="connsiteY64" fmla="*/ 1100137 h 3333659"/>
                <a:gd name="connsiteX0" fmla="*/ 685000 w 1936060"/>
                <a:gd name="connsiteY0" fmla="*/ 1956200 h 3333659"/>
                <a:gd name="connsiteX1" fmla="*/ 891362 w 1936060"/>
                <a:gd name="connsiteY1" fmla="*/ 1940157 h 3333659"/>
                <a:gd name="connsiteX2" fmla="*/ 1002366 w 1936060"/>
                <a:gd name="connsiteY2" fmla="*/ 1876069 h 3333659"/>
                <a:gd name="connsiteX3" fmla="*/ 1032649 w 1936060"/>
                <a:gd name="connsiteY3" fmla="*/ 1928521 h 3333659"/>
                <a:gd name="connsiteX4" fmla="*/ 919872 w 1936060"/>
                <a:gd name="connsiteY4" fmla="*/ 1993632 h 3333659"/>
                <a:gd name="connsiteX5" fmla="*/ 806618 w 1936060"/>
                <a:gd name="connsiteY5" fmla="*/ 2166849 h 3333659"/>
                <a:gd name="connsiteX6" fmla="*/ 773238 w 1936060"/>
                <a:gd name="connsiteY6" fmla="*/ 2109032 h 3333659"/>
                <a:gd name="connsiteX7" fmla="*/ 824760 w 1936060"/>
                <a:gd name="connsiteY7" fmla="*/ 2044293 h 3333659"/>
                <a:gd name="connsiteX8" fmla="*/ 846998 w 1936060"/>
                <a:gd name="connsiteY8" fmla="*/ 2016982 h 3333659"/>
                <a:gd name="connsiteX9" fmla="*/ 868980 w 1936060"/>
                <a:gd name="connsiteY9" fmla="*/ 1992300 h 3333659"/>
                <a:gd name="connsiteX10" fmla="*/ 868571 w 1936060"/>
                <a:gd name="connsiteY10" fmla="*/ 1991591 h 3333659"/>
                <a:gd name="connsiteX11" fmla="*/ 835548 w 1936060"/>
                <a:gd name="connsiteY11" fmla="*/ 1997662 h 3333659"/>
                <a:gd name="connsiteX12" fmla="*/ 801379 w 1936060"/>
                <a:gd name="connsiteY12" fmla="*/ 2002977 h 3333659"/>
                <a:gd name="connsiteX13" fmla="*/ 718790 w 1936060"/>
                <a:gd name="connsiteY13" fmla="*/ 2014726 h 3333659"/>
                <a:gd name="connsiteX14" fmla="*/ 685000 w 1936060"/>
                <a:gd name="connsiteY14" fmla="*/ 1956200 h 3333659"/>
                <a:gd name="connsiteX15" fmla="*/ 556460 w 1936060"/>
                <a:gd name="connsiteY15" fmla="*/ 1733562 h 3333659"/>
                <a:gd name="connsiteX16" fmla="*/ 829182 w 1936060"/>
                <a:gd name="connsiteY16" fmla="*/ 1576106 h 3333659"/>
                <a:gd name="connsiteX17" fmla="*/ 859465 w 1936060"/>
                <a:gd name="connsiteY17" fmla="*/ 1628558 h 3333659"/>
                <a:gd name="connsiteX18" fmla="*/ 742058 w 1936060"/>
                <a:gd name="connsiteY18" fmla="*/ 1696343 h 3333659"/>
                <a:gd name="connsiteX19" fmla="*/ 795738 w 1936060"/>
                <a:gd name="connsiteY19" fmla="*/ 1789319 h 3333659"/>
                <a:gd name="connsiteX20" fmla="*/ 913145 w 1936060"/>
                <a:gd name="connsiteY20" fmla="*/ 1721534 h 3333659"/>
                <a:gd name="connsiteX21" fmla="*/ 943428 w 1936060"/>
                <a:gd name="connsiteY21" fmla="*/ 1773986 h 3333659"/>
                <a:gd name="connsiteX22" fmla="*/ 670706 w 1936060"/>
                <a:gd name="connsiteY22" fmla="*/ 1931442 h 3333659"/>
                <a:gd name="connsiteX23" fmla="*/ 640423 w 1936060"/>
                <a:gd name="connsiteY23" fmla="*/ 1878990 h 3333659"/>
                <a:gd name="connsiteX24" fmla="*/ 749317 w 1936060"/>
                <a:gd name="connsiteY24" fmla="*/ 1816121 h 3333659"/>
                <a:gd name="connsiteX25" fmla="*/ 695637 w 1936060"/>
                <a:gd name="connsiteY25" fmla="*/ 1723144 h 3333659"/>
                <a:gd name="connsiteX26" fmla="*/ 586743 w 1936060"/>
                <a:gd name="connsiteY26" fmla="*/ 1786014 h 3333659"/>
                <a:gd name="connsiteX27" fmla="*/ 556460 w 1936060"/>
                <a:gd name="connsiteY27" fmla="*/ 1733562 h 3333659"/>
                <a:gd name="connsiteX28" fmla="*/ 354083 w 1936060"/>
                <a:gd name="connsiteY28" fmla="*/ 1383034 h 3333659"/>
                <a:gd name="connsiteX29" fmla="*/ 661409 w 1936060"/>
                <a:gd name="connsiteY29" fmla="*/ 1285514 h 3333659"/>
                <a:gd name="connsiteX30" fmla="*/ 693351 w 1936060"/>
                <a:gd name="connsiteY30" fmla="*/ 1340840 h 3333659"/>
                <a:gd name="connsiteX31" fmla="*/ 593119 w 1936060"/>
                <a:gd name="connsiteY31" fmla="*/ 1434175 h 3333659"/>
                <a:gd name="connsiteX32" fmla="*/ 555637 w 1936060"/>
                <a:gd name="connsiteY32" fmla="*/ 1467755 h 3333659"/>
                <a:gd name="connsiteX33" fmla="*/ 515637 w 1936060"/>
                <a:gd name="connsiteY33" fmla="*/ 1500661 h 3333659"/>
                <a:gd name="connsiteX34" fmla="*/ 516046 w 1936060"/>
                <a:gd name="connsiteY34" fmla="*/ 1501371 h 3333659"/>
                <a:gd name="connsiteX35" fmla="*/ 563883 w 1936060"/>
                <a:gd name="connsiteY35" fmla="*/ 1481732 h 3333659"/>
                <a:gd name="connsiteX36" fmla="*/ 610933 w 1936060"/>
                <a:gd name="connsiteY36" fmla="*/ 1465029 h 3333659"/>
                <a:gd name="connsiteX37" fmla="*/ 740036 w 1936060"/>
                <a:gd name="connsiteY37" fmla="*/ 1421701 h 3333659"/>
                <a:gd name="connsiteX38" fmla="*/ 772184 w 1936060"/>
                <a:gd name="connsiteY38" fmla="*/ 1477382 h 3333659"/>
                <a:gd name="connsiteX39" fmla="*/ 536727 w 1936060"/>
                <a:gd name="connsiteY39" fmla="*/ 1699384 h 3333659"/>
                <a:gd name="connsiteX40" fmla="*/ 506219 w 1936060"/>
                <a:gd name="connsiteY40" fmla="*/ 1646541 h 3333659"/>
                <a:gd name="connsiteX41" fmla="*/ 609998 w 1936060"/>
                <a:gd name="connsiteY41" fmla="*/ 1556834 h 3333659"/>
                <a:gd name="connsiteX42" fmla="*/ 653322 w 1936060"/>
                <a:gd name="connsiteY42" fmla="*/ 1520945 h 3333659"/>
                <a:gd name="connsiteX43" fmla="*/ 696981 w 1936060"/>
                <a:gd name="connsiteY43" fmla="*/ 1486280 h 3333659"/>
                <a:gd name="connsiteX44" fmla="*/ 696367 w 1936060"/>
                <a:gd name="connsiteY44" fmla="*/ 1485217 h 3333659"/>
                <a:gd name="connsiteX45" fmla="*/ 645606 w 1936060"/>
                <a:gd name="connsiteY45" fmla="*/ 1505834 h 3333659"/>
                <a:gd name="connsiteX46" fmla="*/ 593771 w 1936060"/>
                <a:gd name="connsiteY46" fmla="*/ 1524590 h 3333659"/>
                <a:gd name="connsiteX47" fmla="*/ 461991 w 1936060"/>
                <a:gd name="connsiteY47" fmla="*/ 1569936 h 3333659"/>
                <a:gd name="connsiteX48" fmla="*/ 432096 w 1936060"/>
                <a:gd name="connsiteY48" fmla="*/ 1518157 h 3333659"/>
                <a:gd name="connsiteX49" fmla="*/ 534814 w 1936060"/>
                <a:gd name="connsiteY49" fmla="*/ 1425751 h 3333659"/>
                <a:gd name="connsiteX50" fmla="*/ 578397 w 1936060"/>
                <a:gd name="connsiteY50" fmla="*/ 1387171 h 3333659"/>
                <a:gd name="connsiteX51" fmla="*/ 620701 w 1936060"/>
                <a:gd name="connsiteY51" fmla="*/ 1352521 h 3333659"/>
                <a:gd name="connsiteX52" fmla="*/ 620087 w 1936060"/>
                <a:gd name="connsiteY52" fmla="*/ 1351457 h 3333659"/>
                <a:gd name="connsiteX53" fmla="*/ 569793 w 1936060"/>
                <a:gd name="connsiteY53" fmla="*/ 1371450 h 3333659"/>
                <a:gd name="connsiteX54" fmla="*/ 516072 w 1936060"/>
                <a:gd name="connsiteY54" fmla="*/ 1391650 h 3333659"/>
                <a:gd name="connsiteX55" fmla="*/ 386230 w 1936060"/>
                <a:gd name="connsiteY55" fmla="*/ 1438715 h 3333659"/>
                <a:gd name="connsiteX56" fmla="*/ 354083 w 1936060"/>
                <a:gd name="connsiteY56" fmla="*/ 1383034 h 3333659"/>
                <a:gd name="connsiteX57" fmla="*/ 0 w 1936060"/>
                <a:gd name="connsiteY57" fmla="*/ 1100137 h 3333659"/>
                <a:gd name="connsiteX58" fmla="*/ 38100 w 1936060"/>
                <a:gd name="connsiteY58" fmla="*/ 1114425 h 3333659"/>
                <a:gd name="connsiteX59" fmla="*/ 942975 w 1936060"/>
                <a:gd name="connsiteY59" fmla="*/ 2719387 h 3333659"/>
                <a:gd name="connsiteX60" fmla="*/ 1936060 w 1936060"/>
                <a:gd name="connsiteY60" fmla="*/ 3333659 h 3333659"/>
                <a:gd name="connsiteX61" fmla="*/ 1907770 w 1936060"/>
                <a:gd name="connsiteY61" fmla="*/ 3118627 h 3333659"/>
                <a:gd name="connsiteX62" fmla="*/ 61912 w 1936060"/>
                <a:gd name="connsiteY62" fmla="*/ 19050 h 3333659"/>
                <a:gd name="connsiteX63" fmla="*/ 4762 w 1936060"/>
                <a:gd name="connsiteY63" fmla="*/ 0 h 3333659"/>
                <a:gd name="connsiteX64" fmla="*/ 0 w 1936060"/>
                <a:gd name="connsiteY64" fmla="*/ 1100137 h 3333659"/>
                <a:gd name="connsiteX0" fmla="*/ 685000 w 1983536"/>
                <a:gd name="connsiteY0" fmla="*/ 1956200 h 3333659"/>
                <a:gd name="connsiteX1" fmla="*/ 891362 w 1983536"/>
                <a:gd name="connsiteY1" fmla="*/ 1940157 h 3333659"/>
                <a:gd name="connsiteX2" fmla="*/ 1002366 w 1983536"/>
                <a:gd name="connsiteY2" fmla="*/ 1876069 h 3333659"/>
                <a:gd name="connsiteX3" fmla="*/ 1032649 w 1983536"/>
                <a:gd name="connsiteY3" fmla="*/ 1928521 h 3333659"/>
                <a:gd name="connsiteX4" fmla="*/ 919872 w 1983536"/>
                <a:gd name="connsiteY4" fmla="*/ 1993632 h 3333659"/>
                <a:gd name="connsiteX5" fmla="*/ 806618 w 1983536"/>
                <a:gd name="connsiteY5" fmla="*/ 2166849 h 3333659"/>
                <a:gd name="connsiteX6" fmla="*/ 773238 w 1983536"/>
                <a:gd name="connsiteY6" fmla="*/ 2109032 h 3333659"/>
                <a:gd name="connsiteX7" fmla="*/ 824760 w 1983536"/>
                <a:gd name="connsiteY7" fmla="*/ 2044293 h 3333659"/>
                <a:gd name="connsiteX8" fmla="*/ 846998 w 1983536"/>
                <a:gd name="connsiteY8" fmla="*/ 2016982 h 3333659"/>
                <a:gd name="connsiteX9" fmla="*/ 868980 w 1983536"/>
                <a:gd name="connsiteY9" fmla="*/ 1992300 h 3333659"/>
                <a:gd name="connsiteX10" fmla="*/ 868571 w 1983536"/>
                <a:gd name="connsiteY10" fmla="*/ 1991591 h 3333659"/>
                <a:gd name="connsiteX11" fmla="*/ 835548 w 1983536"/>
                <a:gd name="connsiteY11" fmla="*/ 1997662 h 3333659"/>
                <a:gd name="connsiteX12" fmla="*/ 801379 w 1983536"/>
                <a:gd name="connsiteY12" fmla="*/ 2002977 h 3333659"/>
                <a:gd name="connsiteX13" fmla="*/ 718790 w 1983536"/>
                <a:gd name="connsiteY13" fmla="*/ 2014726 h 3333659"/>
                <a:gd name="connsiteX14" fmla="*/ 685000 w 1983536"/>
                <a:gd name="connsiteY14" fmla="*/ 1956200 h 3333659"/>
                <a:gd name="connsiteX15" fmla="*/ 556460 w 1983536"/>
                <a:gd name="connsiteY15" fmla="*/ 1733562 h 3333659"/>
                <a:gd name="connsiteX16" fmla="*/ 829182 w 1983536"/>
                <a:gd name="connsiteY16" fmla="*/ 1576106 h 3333659"/>
                <a:gd name="connsiteX17" fmla="*/ 859465 w 1983536"/>
                <a:gd name="connsiteY17" fmla="*/ 1628558 h 3333659"/>
                <a:gd name="connsiteX18" fmla="*/ 742058 w 1983536"/>
                <a:gd name="connsiteY18" fmla="*/ 1696343 h 3333659"/>
                <a:gd name="connsiteX19" fmla="*/ 795738 w 1983536"/>
                <a:gd name="connsiteY19" fmla="*/ 1789319 h 3333659"/>
                <a:gd name="connsiteX20" fmla="*/ 913145 w 1983536"/>
                <a:gd name="connsiteY20" fmla="*/ 1721534 h 3333659"/>
                <a:gd name="connsiteX21" fmla="*/ 943428 w 1983536"/>
                <a:gd name="connsiteY21" fmla="*/ 1773986 h 3333659"/>
                <a:gd name="connsiteX22" fmla="*/ 670706 w 1983536"/>
                <a:gd name="connsiteY22" fmla="*/ 1931442 h 3333659"/>
                <a:gd name="connsiteX23" fmla="*/ 640423 w 1983536"/>
                <a:gd name="connsiteY23" fmla="*/ 1878990 h 3333659"/>
                <a:gd name="connsiteX24" fmla="*/ 749317 w 1983536"/>
                <a:gd name="connsiteY24" fmla="*/ 1816121 h 3333659"/>
                <a:gd name="connsiteX25" fmla="*/ 695637 w 1983536"/>
                <a:gd name="connsiteY25" fmla="*/ 1723144 h 3333659"/>
                <a:gd name="connsiteX26" fmla="*/ 586743 w 1983536"/>
                <a:gd name="connsiteY26" fmla="*/ 1786014 h 3333659"/>
                <a:gd name="connsiteX27" fmla="*/ 556460 w 1983536"/>
                <a:gd name="connsiteY27" fmla="*/ 1733562 h 3333659"/>
                <a:gd name="connsiteX28" fmla="*/ 354083 w 1983536"/>
                <a:gd name="connsiteY28" fmla="*/ 1383034 h 3333659"/>
                <a:gd name="connsiteX29" fmla="*/ 661409 w 1983536"/>
                <a:gd name="connsiteY29" fmla="*/ 1285514 h 3333659"/>
                <a:gd name="connsiteX30" fmla="*/ 693351 w 1983536"/>
                <a:gd name="connsiteY30" fmla="*/ 1340840 h 3333659"/>
                <a:gd name="connsiteX31" fmla="*/ 593119 w 1983536"/>
                <a:gd name="connsiteY31" fmla="*/ 1434175 h 3333659"/>
                <a:gd name="connsiteX32" fmla="*/ 555637 w 1983536"/>
                <a:gd name="connsiteY32" fmla="*/ 1467755 h 3333659"/>
                <a:gd name="connsiteX33" fmla="*/ 515637 w 1983536"/>
                <a:gd name="connsiteY33" fmla="*/ 1500661 h 3333659"/>
                <a:gd name="connsiteX34" fmla="*/ 516046 w 1983536"/>
                <a:gd name="connsiteY34" fmla="*/ 1501371 h 3333659"/>
                <a:gd name="connsiteX35" fmla="*/ 563883 w 1983536"/>
                <a:gd name="connsiteY35" fmla="*/ 1481732 h 3333659"/>
                <a:gd name="connsiteX36" fmla="*/ 610933 w 1983536"/>
                <a:gd name="connsiteY36" fmla="*/ 1465029 h 3333659"/>
                <a:gd name="connsiteX37" fmla="*/ 740036 w 1983536"/>
                <a:gd name="connsiteY37" fmla="*/ 1421701 h 3333659"/>
                <a:gd name="connsiteX38" fmla="*/ 772184 w 1983536"/>
                <a:gd name="connsiteY38" fmla="*/ 1477382 h 3333659"/>
                <a:gd name="connsiteX39" fmla="*/ 536727 w 1983536"/>
                <a:gd name="connsiteY39" fmla="*/ 1699384 h 3333659"/>
                <a:gd name="connsiteX40" fmla="*/ 506219 w 1983536"/>
                <a:gd name="connsiteY40" fmla="*/ 1646541 h 3333659"/>
                <a:gd name="connsiteX41" fmla="*/ 609998 w 1983536"/>
                <a:gd name="connsiteY41" fmla="*/ 1556834 h 3333659"/>
                <a:gd name="connsiteX42" fmla="*/ 653322 w 1983536"/>
                <a:gd name="connsiteY42" fmla="*/ 1520945 h 3333659"/>
                <a:gd name="connsiteX43" fmla="*/ 696981 w 1983536"/>
                <a:gd name="connsiteY43" fmla="*/ 1486280 h 3333659"/>
                <a:gd name="connsiteX44" fmla="*/ 696367 w 1983536"/>
                <a:gd name="connsiteY44" fmla="*/ 1485217 h 3333659"/>
                <a:gd name="connsiteX45" fmla="*/ 645606 w 1983536"/>
                <a:gd name="connsiteY45" fmla="*/ 1505834 h 3333659"/>
                <a:gd name="connsiteX46" fmla="*/ 593771 w 1983536"/>
                <a:gd name="connsiteY46" fmla="*/ 1524590 h 3333659"/>
                <a:gd name="connsiteX47" fmla="*/ 461991 w 1983536"/>
                <a:gd name="connsiteY47" fmla="*/ 1569936 h 3333659"/>
                <a:gd name="connsiteX48" fmla="*/ 432096 w 1983536"/>
                <a:gd name="connsiteY48" fmla="*/ 1518157 h 3333659"/>
                <a:gd name="connsiteX49" fmla="*/ 534814 w 1983536"/>
                <a:gd name="connsiteY49" fmla="*/ 1425751 h 3333659"/>
                <a:gd name="connsiteX50" fmla="*/ 578397 w 1983536"/>
                <a:gd name="connsiteY50" fmla="*/ 1387171 h 3333659"/>
                <a:gd name="connsiteX51" fmla="*/ 620701 w 1983536"/>
                <a:gd name="connsiteY51" fmla="*/ 1352521 h 3333659"/>
                <a:gd name="connsiteX52" fmla="*/ 620087 w 1983536"/>
                <a:gd name="connsiteY52" fmla="*/ 1351457 h 3333659"/>
                <a:gd name="connsiteX53" fmla="*/ 569793 w 1983536"/>
                <a:gd name="connsiteY53" fmla="*/ 1371450 h 3333659"/>
                <a:gd name="connsiteX54" fmla="*/ 516072 w 1983536"/>
                <a:gd name="connsiteY54" fmla="*/ 1391650 h 3333659"/>
                <a:gd name="connsiteX55" fmla="*/ 386230 w 1983536"/>
                <a:gd name="connsiteY55" fmla="*/ 1438715 h 3333659"/>
                <a:gd name="connsiteX56" fmla="*/ 354083 w 1983536"/>
                <a:gd name="connsiteY56" fmla="*/ 1383034 h 3333659"/>
                <a:gd name="connsiteX57" fmla="*/ 0 w 1983536"/>
                <a:gd name="connsiteY57" fmla="*/ 1100137 h 3333659"/>
                <a:gd name="connsiteX58" fmla="*/ 38100 w 1983536"/>
                <a:gd name="connsiteY58" fmla="*/ 1114425 h 3333659"/>
                <a:gd name="connsiteX59" fmla="*/ 942975 w 1983536"/>
                <a:gd name="connsiteY59" fmla="*/ 2719387 h 3333659"/>
                <a:gd name="connsiteX60" fmla="*/ 1936060 w 1983536"/>
                <a:gd name="connsiteY60" fmla="*/ 3333659 h 3333659"/>
                <a:gd name="connsiteX61" fmla="*/ 1983536 w 1983536"/>
                <a:gd name="connsiteY61" fmla="*/ 3249739 h 3333659"/>
                <a:gd name="connsiteX62" fmla="*/ 61912 w 1983536"/>
                <a:gd name="connsiteY62" fmla="*/ 19050 h 3333659"/>
                <a:gd name="connsiteX63" fmla="*/ 4762 w 1983536"/>
                <a:gd name="connsiteY63" fmla="*/ 0 h 3333659"/>
                <a:gd name="connsiteX64" fmla="*/ 0 w 1983536"/>
                <a:gd name="connsiteY64" fmla="*/ 1100137 h 3333659"/>
                <a:gd name="connsiteX0" fmla="*/ 685000 w 1983534"/>
                <a:gd name="connsiteY0" fmla="*/ 1956200 h 3333659"/>
                <a:gd name="connsiteX1" fmla="*/ 891362 w 1983534"/>
                <a:gd name="connsiteY1" fmla="*/ 1940157 h 3333659"/>
                <a:gd name="connsiteX2" fmla="*/ 1002366 w 1983534"/>
                <a:gd name="connsiteY2" fmla="*/ 1876069 h 3333659"/>
                <a:gd name="connsiteX3" fmla="*/ 1032649 w 1983534"/>
                <a:gd name="connsiteY3" fmla="*/ 1928521 h 3333659"/>
                <a:gd name="connsiteX4" fmla="*/ 919872 w 1983534"/>
                <a:gd name="connsiteY4" fmla="*/ 1993632 h 3333659"/>
                <a:gd name="connsiteX5" fmla="*/ 806618 w 1983534"/>
                <a:gd name="connsiteY5" fmla="*/ 2166849 h 3333659"/>
                <a:gd name="connsiteX6" fmla="*/ 773238 w 1983534"/>
                <a:gd name="connsiteY6" fmla="*/ 2109032 h 3333659"/>
                <a:gd name="connsiteX7" fmla="*/ 824760 w 1983534"/>
                <a:gd name="connsiteY7" fmla="*/ 2044293 h 3333659"/>
                <a:gd name="connsiteX8" fmla="*/ 846998 w 1983534"/>
                <a:gd name="connsiteY8" fmla="*/ 2016982 h 3333659"/>
                <a:gd name="connsiteX9" fmla="*/ 868980 w 1983534"/>
                <a:gd name="connsiteY9" fmla="*/ 1992300 h 3333659"/>
                <a:gd name="connsiteX10" fmla="*/ 868571 w 1983534"/>
                <a:gd name="connsiteY10" fmla="*/ 1991591 h 3333659"/>
                <a:gd name="connsiteX11" fmla="*/ 835548 w 1983534"/>
                <a:gd name="connsiteY11" fmla="*/ 1997662 h 3333659"/>
                <a:gd name="connsiteX12" fmla="*/ 801379 w 1983534"/>
                <a:gd name="connsiteY12" fmla="*/ 2002977 h 3333659"/>
                <a:gd name="connsiteX13" fmla="*/ 718790 w 1983534"/>
                <a:gd name="connsiteY13" fmla="*/ 2014726 h 3333659"/>
                <a:gd name="connsiteX14" fmla="*/ 685000 w 1983534"/>
                <a:gd name="connsiteY14" fmla="*/ 1956200 h 3333659"/>
                <a:gd name="connsiteX15" fmla="*/ 556460 w 1983534"/>
                <a:gd name="connsiteY15" fmla="*/ 1733562 h 3333659"/>
                <a:gd name="connsiteX16" fmla="*/ 829182 w 1983534"/>
                <a:gd name="connsiteY16" fmla="*/ 1576106 h 3333659"/>
                <a:gd name="connsiteX17" fmla="*/ 859465 w 1983534"/>
                <a:gd name="connsiteY17" fmla="*/ 1628558 h 3333659"/>
                <a:gd name="connsiteX18" fmla="*/ 742058 w 1983534"/>
                <a:gd name="connsiteY18" fmla="*/ 1696343 h 3333659"/>
                <a:gd name="connsiteX19" fmla="*/ 795738 w 1983534"/>
                <a:gd name="connsiteY19" fmla="*/ 1789319 h 3333659"/>
                <a:gd name="connsiteX20" fmla="*/ 913145 w 1983534"/>
                <a:gd name="connsiteY20" fmla="*/ 1721534 h 3333659"/>
                <a:gd name="connsiteX21" fmla="*/ 943428 w 1983534"/>
                <a:gd name="connsiteY21" fmla="*/ 1773986 h 3333659"/>
                <a:gd name="connsiteX22" fmla="*/ 670706 w 1983534"/>
                <a:gd name="connsiteY22" fmla="*/ 1931442 h 3333659"/>
                <a:gd name="connsiteX23" fmla="*/ 640423 w 1983534"/>
                <a:gd name="connsiteY23" fmla="*/ 1878990 h 3333659"/>
                <a:gd name="connsiteX24" fmla="*/ 749317 w 1983534"/>
                <a:gd name="connsiteY24" fmla="*/ 1816121 h 3333659"/>
                <a:gd name="connsiteX25" fmla="*/ 695637 w 1983534"/>
                <a:gd name="connsiteY25" fmla="*/ 1723144 h 3333659"/>
                <a:gd name="connsiteX26" fmla="*/ 586743 w 1983534"/>
                <a:gd name="connsiteY26" fmla="*/ 1786014 h 3333659"/>
                <a:gd name="connsiteX27" fmla="*/ 556460 w 1983534"/>
                <a:gd name="connsiteY27" fmla="*/ 1733562 h 3333659"/>
                <a:gd name="connsiteX28" fmla="*/ 354083 w 1983534"/>
                <a:gd name="connsiteY28" fmla="*/ 1383034 h 3333659"/>
                <a:gd name="connsiteX29" fmla="*/ 661409 w 1983534"/>
                <a:gd name="connsiteY29" fmla="*/ 1285514 h 3333659"/>
                <a:gd name="connsiteX30" fmla="*/ 693351 w 1983534"/>
                <a:gd name="connsiteY30" fmla="*/ 1340840 h 3333659"/>
                <a:gd name="connsiteX31" fmla="*/ 593119 w 1983534"/>
                <a:gd name="connsiteY31" fmla="*/ 1434175 h 3333659"/>
                <a:gd name="connsiteX32" fmla="*/ 555637 w 1983534"/>
                <a:gd name="connsiteY32" fmla="*/ 1467755 h 3333659"/>
                <a:gd name="connsiteX33" fmla="*/ 515637 w 1983534"/>
                <a:gd name="connsiteY33" fmla="*/ 1500661 h 3333659"/>
                <a:gd name="connsiteX34" fmla="*/ 516046 w 1983534"/>
                <a:gd name="connsiteY34" fmla="*/ 1501371 h 3333659"/>
                <a:gd name="connsiteX35" fmla="*/ 563883 w 1983534"/>
                <a:gd name="connsiteY35" fmla="*/ 1481732 h 3333659"/>
                <a:gd name="connsiteX36" fmla="*/ 610933 w 1983534"/>
                <a:gd name="connsiteY36" fmla="*/ 1465029 h 3333659"/>
                <a:gd name="connsiteX37" fmla="*/ 740036 w 1983534"/>
                <a:gd name="connsiteY37" fmla="*/ 1421701 h 3333659"/>
                <a:gd name="connsiteX38" fmla="*/ 772184 w 1983534"/>
                <a:gd name="connsiteY38" fmla="*/ 1477382 h 3333659"/>
                <a:gd name="connsiteX39" fmla="*/ 536727 w 1983534"/>
                <a:gd name="connsiteY39" fmla="*/ 1699384 h 3333659"/>
                <a:gd name="connsiteX40" fmla="*/ 506219 w 1983534"/>
                <a:gd name="connsiteY40" fmla="*/ 1646541 h 3333659"/>
                <a:gd name="connsiteX41" fmla="*/ 609998 w 1983534"/>
                <a:gd name="connsiteY41" fmla="*/ 1556834 h 3333659"/>
                <a:gd name="connsiteX42" fmla="*/ 653322 w 1983534"/>
                <a:gd name="connsiteY42" fmla="*/ 1520945 h 3333659"/>
                <a:gd name="connsiteX43" fmla="*/ 696981 w 1983534"/>
                <a:gd name="connsiteY43" fmla="*/ 1486280 h 3333659"/>
                <a:gd name="connsiteX44" fmla="*/ 696367 w 1983534"/>
                <a:gd name="connsiteY44" fmla="*/ 1485217 h 3333659"/>
                <a:gd name="connsiteX45" fmla="*/ 645606 w 1983534"/>
                <a:gd name="connsiteY45" fmla="*/ 1505834 h 3333659"/>
                <a:gd name="connsiteX46" fmla="*/ 593771 w 1983534"/>
                <a:gd name="connsiteY46" fmla="*/ 1524590 h 3333659"/>
                <a:gd name="connsiteX47" fmla="*/ 461991 w 1983534"/>
                <a:gd name="connsiteY47" fmla="*/ 1569936 h 3333659"/>
                <a:gd name="connsiteX48" fmla="*/ 432096 w 1983534"/>
                <a:gd name="connsiteY48" fmla="*/ 1518157 h 3333659"/>
                <a:gd name="connsiteX49" fmla="*/ 534814 w 1983534"/>
                <a:gd name="connsiteY49" fmla="*/ 1425751 h 3333659"/>
                <a:gd name="connsiteX50" fmla="*/ 578397 w 1983534"/>
                <a:gd name="connsiteY50" fmla="*/ 1387171 h 3333659"/>
                <a:gd name="connsiteX51" fmla="*/ 620701 w 1983534"/>
                <a:gd name="connsiteY51" fmla="*/ 1352521 h 3333659"/>
                <a:gd name="connsiteX52" fmla="*/ 620087 w 1983534"/>
                <a:gd name="connsiteY52" fmla="*/ 1351457 h 3333659"/>
                <a:gd name="connsiteX53" fmla="*/ 569793 w 1983534"/>
                <a:gd name="connsiteY53" fmla="*/ 1371450 h 3333659"/>
                <a:gd name="connsiteX54" fmla="*/ 516072 w 1983534"/>
                <a:gd name="connsiteY54" fmla="*/ 1391650 h 3333659"/>
                <a:gd name="connsiteX55" fmla="*/ 386230 w 1983534"/>
                <a:gd name="connsiteY55" fmla="*/ 1438715 h 3333659"/>
                <a:gd name="connsiteX56" fmla="*/ 354083 w 1983534"/>
                <a:gd name="connsiteY56" fmla="*/ 1383034 h 3333659"/>
                <a:gd name="connsiteX57" fmla="*/ 0 w 1983534"/>
                <a:gd name="connsiteY57" fmla="*/ 1100137 h 3333659"/>
                <a:gd name="connsiteX58" fmla="*/ 38100 w 1983534"/>
                <a:gd name="connsiteY58" fmla="*/ 1114425 h 3333659"/>
                <a:gd name="connsiteX59" fmla="*/ 942975 w 1983534"/>
                <a:gd name="connsiteY59" fmla="*/ 2719387 h 3333659"/>
                <a:gd name="connsiteX60" fmla="*/ 1936060 w 1983534"/>
                <a:gd name="connsiteY60" fmla="*/ 3333659 h 3333659"/>
                <a:gd name="connsiteX61" fmla="*/ 1983534 w 1983534"/>
                <a:gd name="connsiteY61" fmla="*/ 3249740 h 3333659"/>
                <a:gd name="connsiteX62" fmla="*/ 61912 w 1983534"/>
                <a:gd name="connsiteY62" fmla="*/ 19050 h 3333659"/>
                <a:gd name="connsiteX63" fmla="*/ 4762 w 1983534"/>
                <a:gd name="connsiteY63" fmla="*/ 0 h 3333659"/>
                <a:gd name="connsiteX64" fmla="*/ 0 w 1983534"/>
                <a:gd name="connsiteY64" fmla="*/ 1100137 h 3333659"/>
                <a:gd name="connsiteX0" fmla="*/ 685000 w 1936060"/>
                <a:gd name="connsiteY0" fmla="*/ 1956200 h 3333659"/>
                <a:gd name="connsiteX1" fmla="*/ 891362 w 1936060"/>
                <a:gd name="connsiteY1" fmla="*/ 1940157 h 3333659"/>
                <a:gd name="connsiteX2" fmla="*/ 1002366 w 1936060"/>
                <a:gd name="connsiteY2" fmla="*/ 1876069 h 3333659"/>
                <a:gd name="connsiteX3" fmla="*/ 1032649 w 1936060"/>
                <a:gd name="connsiteY3" fmla="*/ 1928521 h 3333659"/>
                <a:gd name="connsiteX4" fmla="*/ 919872 w 1936060"/>
                <a:gd name="connsiteY4" fmla="*/ 1993632 h 3333659"/>
                <a:gd name="connsiteX5" fmla="*/ 806618 w 1936060"/>
                <a:gd name="connsiteY5" fmla="*/ 2166849 h 3333659"/>
                <a:gd name="connsiteX6" fmla="*/ 773238 w 1936060"/>
                <a:gd name="connsiteY6" fmla="*/ 2109032 h 3333659"/>
                <a:gd name="connsiteX7" fmla="*/ 824760 w 1936060"/>
                <a:gd name="connsiteY7" fmla="*/ 2044293 h 3333659"/>
                <a:gd name="connsiteX8" fmla="*/ 846998 w 1936060"/>
                <a:gd name="connsiteY8" fmla="*/ 2016982 h 3333659"/>
                <a:gd name="connsiteX9" fmla="*/ 868980 w 1936060"/>
                <a:gd name="connsiteY9" fmla="*/ 1992300 h 3333659"/>
                <a:gd name="connsiteX10" fmla="*/ 868571 w 1936060"/>
                <a:gd name="connsiteY10" fmla="*/ 1991591 h 3333659"/>
                <a:gd name="connsiteX11" fmla="*/ 835548 w 1936060"/>
                <a:gd name="connsiteY11" fmla="*/ 1997662 h 3333659"/>
                <a:gd name="connsiteX12" fmla="*/ 801379 w 1936060"/>
                <a:gd name="connsiteY12" fmla="*/ 2002977 h 3333659"/>
                <a:gd name="connsiteX13" fmla="*/ 718790 w 1936060"/>
                <a:gd name="connsiteY13" fmla="*/ 2014726 h 3333659"/>
                <a:gd name="connsiteX14" fmla="*/ 685000 w 1936060"/>
                <a:gd name="connsiteY14" fmla="*/ 1956200 h 3333659"/>
                <a:gd name="connsiteX15" fmla="*/ 556460 w 1936060"/>
                <a:gd name="connsiteY15" fmla="*/ 1733562 h 3333659"/>
                <a:gd name="connsiteX16" fmla="*/ 829182 w 1936060"/>
                <a:gd name="connsiteY16" fmla="*/ 1576106 h 3333659"/>
                <a:gd name="connsiteX17" fmla="*/ 859465 w 1936060"/>
                <a:gd name="connsiteY17" fmla="*/ 1628558 h 3333659"/>
                <a:gd name="connsiteX18" fmla="*/ 742058 w 1936060"/>
                <a:gd name="connsiteY18" fmla="*/ 1696343 h 3333659"/>
                <a:gd name="connsiteX19" fmla="*/ 795738 w 1936060"/>
                <a:gd name="connsiteY19" fmla="*/ 1789319 h 3333659"/>
                <a:gd name="connsiteX20" fmla="*/ 913145 w 1936060"/>
                <a:gd name="connsiteY20" fmla="*/ 1721534 h 3333659"/>
                <a:gd name="connsiteX21" fmla="*/ 943428 w 1936060"/>
                <a:gd name="connsiteY21" fmla="*/ 1773986 h 3333659"/>
                <a:gd name="connsiteX22" fmla="*/ 670706 w 1936060"/>
                <a:gd name="connsiteY22" fmla="*/ 1931442 h 3333659"/>
                <a:gd name="connsiteX23" fmla="*/ 640423 w 1936060"/>
                <a:gd name="connsiteY23" fmla="*/ 1878990 h 3333659"/>
                <a:gd name="connsiteX24" fmla="*/ 749317 w 1936060"/>
                <a:gd name="connsiteY24" fmla="*/ 1816121 h 3333659"/>
                <a:gd name="connsiteX25" fmla="*/ 695637 w 1936060"/>
                <a:gd name="connsiteY25" fmla="*/ 1723144 h 3333659"/>
                <a:gd name="connsiteX26" fmla="*/ 586743 w 1936060"/>
                <a:gd name="connsiteY26" fmla="*/ 1786014 h 3333659"/>
                <a:gd name="connsiteX27" fmla="*/ 556460 w 1936060"/>
                <a:gd name="connsiteY27" fmla="*/ 1733562 h 3333659"/>
                <a:gd name="connsiteX28" fmla="*/ 354083 w 1936060"/>
                <a:gd name="connsiteY28" fmla="*/ 1383034 h 3333659"/>
                <a:gd name="connsiteX29" fmla="*/ 661409 w 1936060"/>
                <a:gd name="connsiteY29" fmla="*/ 1285514 h 3333659"/>
                <a:gd name="connsiteX30" fmla="*/ 693351 w 1936060"/>
                <a:gd name="connsiteY30" fmla="*/ 1340840 h 3333659"/>
                <a:gd name="connsiteX31" fmla="*/ 593119 w 1936060"/>
                <a:gd name="connsiteY31" fmla="*/ 1434175 h 3333659"/>
                <a:gd name="connsiteX32" fmla="*/ 555637 w 1936060"/>
                <a:gd name="connsiteY32" fmla="*/ 1467755 h 3333659"/>
                <a:gd name="connsiteX33" fmla="*/ 515637 w 1936060"/>
                <a:gd name="connsiteY33" fmla="*/ 1500661 h 3333659"/>
                <a:gd name="connsiteX34" fmla="*/ 516046 w 1936060"/>
                <a:gd name="connsiteY34" fmla="*/ 1501371 h 3333659"/>
                <a:gd name="connsiteX35" fmla="*/ 563883 w 1936060"/>
                <a:gd name="connsiteY35" fmla="*/ 1481732 h 3333659"/>
                <a:gd name="connsiteX36" fmla="*/ 610933 w 1936060"/>
                <a:gd name="connsiteY36" fmla="*/ 1465029 h 3333659"/>
                <a:gd name="connsiteX37" fmla="*/ 740036 w 1936060"/>
                <a:gd name="connsiteY37" fmla="*/ 1421701 h 3333659"/>
                <a:gd name="connsiteX38" fmla="*/ 772184 w 1936060"/>
                <a:gd name="connsiteY38" fmla="*/ 1477382 h 3333659"/>
                <a:gd name="connsiteX39" fmla="*/ 536727 w 1936060"/>
                <a:gd name="connsiteY39" fmla="*/ 1699384 h 3333659"/>
                <a:gd name="connsiteX40" fmla="*/ 506219 w 1936060"/>
                <a:gd name="connsiteY40" fmla="*/ 1646541 h 3333659"/>
                <a:gd name="connsiteX41" fmla="*/ 609998 w 1936060"/>
                <a:gd name="connsiteY41" fmla="*/ 1556834 h 3333659"/>
                <a:gd name="connsiteX42" fmla="*/ 653322 w 1936060"/>
                <a:gd name="connsiteY42" fmla="*/ 1520945 h 3333659"/>
                <a:gd name="connsiteX43" fmla="*/ 696981 w 1936060"/>
                <a:gd name="connsiteY43" fmla="*/ 1486280 h 3333659"/>
                <a:gd name="connsiteX44" fmla="*/ 696367 w 1936060"/>
                <a:gd name="connsiteY44" fmla="*/ 1485217 h 3333659"/>
                <a:gd name="connsiteX45" fmla="*/ 645606 w 1936060"/>
                <a:gd name="connsiteY45" fmla="*/ 1505834 h 3333659"/>
                <a:gd name="connsiteX46" fmla="*/ 593771 w 1936060"/>
                <a:gd name="connsiteY46" fmla="*/ 1524590 h 3333659"/>
                <a:gd name="connsiteX47" fmla="*/ 461991 w 1936060"/>
                <a:gd name="connsiteY47" fmla="*/ 1569936 h 3333659"/>
                <a:gd name="connsiteX48" fmla="*/ 432096 w 1936060"/>
                <a:gd name="connsiteY48" fmla="*/ 1518157 h 3333659"/>
                <a:gd name="connsiteX49" fmla="*/ 534814 w 1936060"/>
                <a:gd name="connsiteY49" fmla="*/ 1425751 h 3333659"/>
                <a:gd name="connsiteX50" fmla="*/ 578397 w 1936060"/>
                <a:gd name="connsiteY50" fmla="*/ 1387171 h 3333659"/>
                <a:gd name="connsiteX51" fmla="*/ 620701 w 1936060"/>
                <a:gd name="connsiteY51" fmla="*/ 1352521 h 3333659"/>
                <a:gd name="connsiteX52" fmla="*/ 620087 w 1936060"/>
                <a:gd name="connsiteY52" fmla="*/ 1351457 h 3333659"/>
                <a:gd name="connsiteX53" fmla="*/ 569793 w 1936060"/>
                <a:gd name="connsiteY53" fmla="*/ 1371450 h 3333659"/>
                <a:gd name="connsiteX54" fmla="*/ 516072 w 1936060"/>
                <a:gd name="connsiteY54" fmla="*/ 1391650 h 3333659"/>
                <a:gd name="connsiteX55" fmla="*/ 386230 w 1936060"/>
                <a:gd name="connsiteY55" fmla="*/ 1438715 h 3333659"/>
                <a:gd name="connsiteX56" fmla="*/ 354083 w 1936060"/>
                <a:gd name="connsiteY56" fmla="*/ 1383034 h 3333659"/>
                <a:gd name="connsiteX57" fmla="*/ 0 w 1936060"/>
                <a:gd name="connsiteY57" fmla="*/ 1100137 h 3333659"/>
                <a:gd name="connsiteX58" fmla="*/ 38100 w 1936060"/>
                <a:gd name="connsiteY58" fmla="*/ 1114425 h 3333659"/>
                <a:gd name="connsiteX59" fmla="*/ 942975 w 1936060"/>
                <a:gd name="connsiteY59" fmla="*/ 2719387 h 3333659"/>
                <a:gd name="connsiteX60" fmla="*/ 1936060 w 1936060"/>
                <a:gd name="connsiteY60" fmla="*/ 3333659 h 3333659"/>
                <a:gd name="connsiteX61" fmla="*/ 61912 w 1936060"/>
                <a:gd name="connsiteY61" fmla="*/ 19050 h 3333659"/>
                <a:gd name="connsiteX62" fmla="*/ 4762 w 1936060"/>
                <a:gd name="connsiteY62" fmla="*/ 0 h 3333659"/>
                <a:gd name="connsiteX63" fmla="*/ 0 w 1936060"/>
                <a:gd name="connsiteY63" fmla="*/ 1100137 h 3333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936060" h="3333659">
                  <a:moveTo>
                    <a:pt x="685000" y="1956200"/>
                  </a:moveTo>
                  <a:lnTo>
                    <a:pt x="891362" y="1940157"/>
                  </a:lnTo>
                  <a:lnTo>
                    <a:pt x="1002366" y="1876069"/>
                  </a:lnTo>
                  <a:lnTo>
                    <a:pt x="1032649" y="1928521"/>
                  </a:lnTo>
                  <a:lnTo>
                    <a:pt x="919872" y="1993632"/>
                  </a:lnTo>
                  <a:lnTo>
                    <a:pt x="806618" y="2166849"/>
                  </a:lnTo>
                  <a:lnTo>
                    <a:pt x="773238" y="2109032"/>
                  </a:lnTo>
                  <a:lnTo>
                    <a:pt x="824760" y="2044293"/>
                  </a:lnTo>
                  <a:cubicBezTo>
                    <a:pt x="832383" y="2034684"/>
                    <a:pt x="839795" y="2025580"/>
                    <a:pt x="846998" y="2016982"/>
                  </a:cubicBezTo>
                  <a:cubicBezTo>
                    <a:pt x="854200" y="2008384"/>
                    <a:pt x="861527" y="2000157"/>
                    <a:pt x="868980" y="1992300"/>
                  </a:cubicBezTo>
                  <a:lnTo>
                    <a:pt x="868571" y="1991591"/>
                  </a:lnTo>
                  <a:cubicBezTo>
                    <a:pt x="857437" y="1993806"/>
                    <a:pt x="846429" y="1995829"/>
                    <a:pt x="835548" y="1997662"/>
                  </a:cubicBezTo>
                  <a:cubicBezTo>
                    <a:pt x="824666" y="1999495"/>
                    <a:pt x="813277" y="2001266"/>
                    <a:pt x="801379" y="2002977"/>
                  </a:cubicBezTo>
                  <a:lnTo>
                    <a:pt x="718790" y="2014726"/>
                  </a:lnTo>
                  <a:lnTo>
                    <a:pt x="685000" y="1956200"/>
                  </a:lnTo>
                  <a:close/>
                  <a:moveTo>
                    <a:pt x="556460" y="1733562"/>
                  </a:moveTo>
                  <a:lnTo>
                    <a:pt x="829182" y="1576106"/>
                  </a:lnTo>
                  <a:lnTo>
                    <a:pt x="859465" y="1628558"/>
                  </a:lnTo>
                  <a:lnTo>
                    <a:pt x="742058" y="1696343"/>
                  </a:lnTo>
                  <a:lnTo>
                    <a:pt x="795738" y="1789319"/>
                  </a:lnTo>
                  <a:lnTo>
                    <a:pt x="913145" y="1721534"/>
                  </a:lnTo>
                  <a:lnTo>
                    <a:pt x="943428" y="1773986"/>
                  </a:lnTo>
                  <a:lnTo>
                    <a:pt x="670706" y="1931442"/>
                  </a:lnTo>
                  <a:lnTo>
                    <a:pt x="640423" y="1878990"/>
                  </a:lnTo>
                  <a:lnTo>
                    <a:pt x="749317" y="1816121"/>
                  </a:lnTo>
                  <a:lnTo>
                    <a:pt x="695637" y="1723144"/>
                  </a:lnTo>
                  <a:lnTo>
                    <a:pt x="586743" y="1786014"/>
                  </a:lnTo>
                  <a:lnTo>
                    <a:pt x="556460" y="1733562"/>
                  </a:lnTo>
                  <a:close/>
                  <a:moveTo>
                    <a:pt x="354083" y="1383034"/>
                  </a:moveTo>
                  <a:lnTo>
                    <a:pt x="661409" y="1285514"/>
                  </a:lnTo>
                  <a:lnTo>
                    <a:pt x="693351" y="1340840"/>
                  </a:lnTo>
                  <a:lnTo>
                    <a:pt x="593119" y="1434175"/>
                  </a:lnTo>
                  <a:cubicBezTo>
                    <a:pt x="580786" y="1445748"/>
                    <a:pt x="568291" y="1456942"/>
                    <a:pt x="555637" y="1467755"/>
                  </a:cubicBezTo>
                  <a:cubicBezTo>
                    <a:pt x="542982" y="1478568"/>
                    <a:pt x="529649" y="1489537"/>
                    <a:pt x="515637" y="1500661"/>
                  </a:cubicBezTo>
                  <a:lnTo>
                    <a:pt x="516046" y="1501371"/>
                  </a:lnTo>
                  <a:cubicBezTo>
                    <a:pt x="532405" y="1494261"/>
                    <a:pt x="548351" y="1487714"/>
                    <a:pt x="563883" y="1481732"/>
                  </a:cubicBezTo>
                  <a:cubicBezTo>
                    <a:pt x="579416" y="1475749"/>
                    <a:pt x="595099" y="1470182"/>
                    <a:pt x="610933" y="1465029"/>
                  </a:cubicBezTo>
                  <a:lnTo>
                    <a:pt x="740036" y="1421701"/>
                  </a:lnTo>
                  <a:lnTo>
                    <a:pt x="772184" y="1477382"/>
                  </a:lnTo>
                  <a:lnTo>
                    <a:pt x="536727" y="1699384"/>
                  </a:lnTo>
                  <a:lnTo>
                    <a:pt x="506219" y="1646541"/>
                  </a:lnTo>
                  <a:lnTo>
                    <a:pt x="609998" y="1556834"/>
                  </a:lnTo>
                  <a:lnTo>
                    <a:pt x="653322" y="1520945"/>
                  </a:lnTo>
                  <a:cubicBezTo>
                    <a:pt x="667593" y="1509257"/>
                    <a:pt x="682146" y="1497702"/>
                    <a:pt x="696981" y="1486280"/>
                  </a:cubicBezTo>
                  <a:lnTo>
                    <a:pt x="696367" y="1485217"/>
                  </a:lnTo>
                  <a:cubicBezTo>
                    <a:pt x="679443" y="1492594"/>
                    <a:pt x="662522" y="1499467"/>
                    <a:pt x="645606" y="1505834"/>
                  </a:cubicBezTo>
                  <a:cubicBezTo>
                    <a:pt x="628690" y="1512202"/>
                    <a:pt x="611412" y="1518454"/>
                    <a:pt x="593771" y="1524590"/>
                  </a:cubicBezTo>
                  <a:lnTo>
                    <a:pt x="461991" y="1569936"/>
                  </a:lnTo>
                  <a:lnTo>
                    <a:pt x="432096" y="1518157"/>
                  </a:lnTo>
                  <a:lnTo>
                    <a:pt x="534814" y="1425751"/>
                  </a:lnTo>
                  <a:cubicBezTo>
                    <a:pt x="549733" y="1412340"/>
                    <a:pt x="564261" y="1399480"/>
                    <a:pt x="578397" y="1387171"/>
                  </a:cubicBezTo>
                  <a:cubicBezTo>
                    <a:pt x="592533" y="1374862"/>
                    <a:pt x="606634" y="1363312"/>
                    <a:pt x="620701" y="1352521"/>
                  </a:cubicBezTo>
                  <a:lnTo>
                    <a:pt x="620087" y="1351457"/>
                  </a:lnTo>
                  <a:cubicBezTo>
                    <a:pt x="604287" y="1357949"/>
                    <a:pt x="587522" y="1364614"/>
                    <a:pt x="569793" y="1371450"/>
                  </a:cubicBezTo>
                  <a:lnTo>
                    <a:pt x="516072" y="1391650"/>
                  </a:lnTo>
                  <a:lnTo>
                    <a:pt x="386230" y="1438715"/>
                  </a:lnTo>
                  <a:lnTo>
                    <a:pt x="354083" y="1383034"/>
                  </a:lnTo>
                  <a:close/>
                  <a:moveTo>
                    <a:pt x="0" y="1100137"/>
                  </a:moveTo>
                  <a:lnTo>
                    <a:pt x="38100" y="1114425"/>
                  </a:lnTo>
                  <a:lnTo>
                    <a:pt x="942975" y="2719387"/>
                  </a:lnTo>
                  <a:lnTo>
                    <a:pt x="1936060" y="3333659"/>
                  </a:lnTo>
                  <a:lnTo>
                    <a:pt x="61912" y="19050"/>
                  </a:lnTo>
                  <a:lnTo>
                    <a:pt x="4762" y="0"/>
                  </a:lnTo>
                  <a:cubicBezTo>
                    <a:pt x="3175" y="366712"/>
                    <a:pt x="1587" y="733425"/>
                    <a:pt x="0" y="1100137"/>
                  </a:cubicBezTo>
                  <a:close/>
                </a:path>
              </a:pathLst>
            </a:custGeom>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63305" tIns="31652" rIns="63305" bIns="31652" numCol="1" spcCol="0" rtlCol="0" fromWordArt="0" anchor="ctr" anchorCtr="0" forceAA="0" compatLnSpc="1">
              <a:prstTxWarp prst="textNoShape">
                <a:avLst/>
              </a:prstTxWarp>
              <a:noAutofit/>
            </a:bodyPr>
            <a:lstStyle/>
            <a:p>
              <a:pPr algn="ctr"/>
              <a:endParaRPr lang="en-AU" sz="1097"/>
            </a:p>
          </p:txBody>
        </p:sp>
        <p:sp>
          <p:nvSpPr>
            <p:cNvPr id="24" name="Freeform: Shape 23">
              <a:extLst>
                <a:ext uri="{FF2B5EF4-FFF2-40B4-BE49-F238E27FC236}">
                  <a16:creationId xmlns:a16="http://schemas.microsoft.com/office/drawing/2014/main" id="{0EE7D32F-CFBC-4499-A01A-FEC746122C0A}"/>
                </a:ext>
              </a:extLst>
            </p:cNvPr>
            <p:cNvSpPr/>
            <p:nvPr/>
          </p:nvSpPr>
          <p:spPr>
            <a:xfrm>
              <a:off x="2496755" y="1862138"/>
              <a:ext cx="1928812" cy="3276600"/>
            </a:xfrm>
            <a:custGeom>
              <a:avLst/>
              <a:gdLst/>
              <a:ahLst/>
              <a:cxnLst/>
              <a:rect l="l" t="t" r="r" b="b"/>
              <a:pathLst>
                <a:path w="1928812" h="3276600">
                  <a:moveTo>
                    <a:pt x="968270" y="1907055"/>
                  </a:moveTo>
                  <a:lnTo>
                    <a:pt x="922621" y="1932731"/>
                  </a:lnTo>
                  <a:lnTo>
                    <a:pt x="960571" y="2000200"/>
                  </a:lnTo>
                  <a:lnTo>
                    <a:pt x="731747" y="2128908"/>
                  </a:lnTo>
                  <a:lnTo>
                    <a:pt x="761440" y="2181697"/>
                  </a:lnTo>
                  <a:lnTo>
                    <a:pt x="990263" y="2052989"/>
                  </a:lnTo>
                  <a:lnTo>
                    <a:pt x="1028414" y="2120814"/>
                  </a:lnTo>
                  <a:lnTo>
                    <a:pt x="1074062" y="2095138"/>
                  </a:lnTo>
                  <a:close/>
                  <a:moveTo>
                    <a:pt x="851578" y="1801415"/>
                  </a:moveTo>
                  <a:lnTo>
                    <a:pt x="852181" y="1802486"/>
                  </a:lnTo>
                  <a:cubicBezTo>
                    <a:pt x="844593" y="1809142"/>
                    <a:pt x="836415" y="1816365"/>
                    <a:pt x="827644" y="1824157"/>
                  </a:cubicBezTo>
                  <a:cubicBezTo>
                    <a:pt x="818874" y="1831948"/>
                    <a:pt x="810706" y="1839400"/>
                    <a:pt x="803140" y="1846514"/>
                  </a:cubicBezTo>
                  <a:lnTo>
                    <a:pt x="749880" y="1898084"/>
                  </a:lnTo>
                  <a:lnTo>
                    <a:pt x="716957" y="1839551"/>
                  </a:lnTo>
                  <a:lnTo>
                    <a:pt x="789019" y="1820629"/>
                  </a:lnTo>
                  <a:cubicBezTo>
                    <a:pt x="798437" y="1817965"/>
                    <a:pt x="808757" y="1814881"/>
                    <a:pt x="819982" y="1811377"/>
                  </a:cubicBezTo>
                  <a:cubicBezTo>
                    <a:pt x="831206" y="1807872"/>
                    <a:pt x="841738" y="1804552"/>
                    <a:pt x="851578" y="1801415"/>
                  </a:cubicBezTo>
                  <a:close/>
                  <a:moveTo>
                    <a:pt x="877820" y="1746249"/>
                  </a:moveTo>
                  <a:lnTo>
                    <a:pt x="559584" y="1822828"/>
                  </a:lnTo>
                  <a:lnTo>
                    <a:pt x="589697" y="1876364"/>
                  </a:lnTo>
                  <a:lnTo>
                    <a:pt x="672804" y="1854519"/>
                  </a:lnTo>
                  <a:lnTo>
                    <a:pt x="714159" y="1928042"/>
                  </a:lnTo>
                  <a:lnTo>
                    <a:pt x="652733" y="1988433"/>
                  </a:lnTo>
                  <a:lnTo>
                    <a:pt x="683850" y="2043753"/>
                  </a:lnTo>
                  <a:lnTo>
                    <a:pt x="915161" y="1812634"/>
                  </a:lnTo>
                  <a:close/>
                  <a:moveTo>
                    <a:pt x="705213" y="1439379"/>
                  </a:moveTo>
                  <a:lnTo>
                    <a:pt x="430741" y="1593763"/>
                  </a:lnTo>
                  <a:lnTo>
                    <a:pt x="460433" y="1646552"/>
                  </a:lnTo>
                  <a:lnTo>
                    <a:pt x="578593" y="1580089"/>
                  </a:lnTo>
                  <a:lnTo>
                    <a:pt x="631226" y="1673662"/>
                  </a:lnTo>
                  <a:lnTo>
                    <a:pt x="513066" y="1740125"/>
                  </a:lnTo>
                  <a:lnTo>
                    <a:pt x="542758" y="1792913"/>
                  </a:lnTo>
                  <a:lnTo>
                    <a:pt x="817230" y="1638529"/>
                  </a:lnTo>
                  <a:lnTo>
                    <a:pt x="787538" y="1585740"/>
                  </a:lnTo>
                  <a:lnTo>
                    <a:pt x="677945" y="1647384"/>
                  </a:lnTo>
                  <a:lnTo>
                    <a:pt x="625313" y="1553811"/>
                  </a:lnTo>
                  <a:lnTo>
                    <a:pt x="734905" y="1492167"/>
                  </a:lnTo>
                  <a:close/>
                  <a:moveTo>
                    <a:pt x="506783" y="1086601"/>
                  </a:moveTo>
                  <a:lnTo>
                    <a:pt x="266240" y="1301306"/>
                  </a:lnTo>
                  <a:lnTo>
                    <a:pt x="297560" y="1356987"/>
                  </a:lnTo>
                  <a:lnTo>
                    <a:pt x="428947" y="1318324"/>
                  </a:lnTo>
                  <a:cubicBezTo>
                    <a:pt x="445191" y="1313611"/>
                    <a:pt x="461190" y="1308567"/>
                    <a:pt x="476943" y="1303191"/>
                  </a:cubicBezTo>
                  <a:cubicBezTo>
                    <a:pt x="492697" y="1297815"/>
                    <a:pt x="508930" y="1291934"/>
                    <a:pt x="525642" y="1285548"/>
                  </a:cubicBezTo>
                  <a:lnTo>
                    <a:pt x="526044" y="1286262"/>
                  </a:lnTo>
                  <a:cubicBezTo>
                    <a:pt x="511589" y="1296713"/>
                    <a:pt x="497829" y="1307096"/>
                    <a:pt x="484765" y="1317410"/>
                  </a:cubicBezTo>
                  <a:cubicBezTo>
                    <a:pt x="471701" y="1327724"/>
                    <a:pt x="458917" y="1338379"/>
                    <a:pt x="446414" y="1349377"/>
                  </a:cubicBezTo>
                  <a:lnTo>
                    <a:pt x="343334" y="1438367"/>
                  </a:lnTo>
                  <a:lnTo>
                    <a:pt x="374854" y="1494405"/>
                  </a:lnTo>
                  <a:lnTo>
                    <a:pt x="685865" y="1404981"/>
                  </a:lnTo>
                  <a:lnTo>
                    <a:pt x="655952" y="1351800"/>
                  </a:lnTo>
                  <a:lnTo>
                    <a:pt x="525876" y="1395364"/>
                  </a:lnTo>
                  <a:cubicBezTo>
                    <a:pt x="507898" y="1401697"/>
                    <a:pt x="490245" y="1408024"/>
                    <a:pt x="472916" y="1414346"/>
                  </a:cubicBezTo>
                  <a:cubicBezTo>
                    <a:pt x="455587" y="1420667"/>
                    <a:pt x="438228" y="1427298"/>
                    <a:pt x="420840" y="1434240"/>
                  </a:cubicBezTo>
                  <a:lnTo>
                    <a:pt x="420238" y="1433169"/>
                  </a:lnTo>
                  <a:cubicBezTo>
                    <a:pt x="435211" y="1422368"/>
                    <a:pt x="449748" y="1411314"/>
                    <a:pt x="463848" y="1400005"/>
                  </a:cubicBezTo>
                  <a:cubicBezTo>
                    <a:pt x="477949" y="1388697"/>
                    <a:pt x="492134" y="1377018"/>
                    <a:pt x="506405" y="1364968"/>
                  </a:cubicBezTo>
                  <a:lnTo>
                    <a:pt x="612586" y="1274703"/>
                  </a:lnTo>
                  <a:lnTo>
                    <a:pt x="583275" y="1222591"/>
                  </a:lnTo>
                  <a:lnTo>
                    <a:pt x="451418" y="1263867"/>
                  </a:lnTo>
                  <a:cubicBezTo>
                    <a:pt x="432276" y="1269867"/>
                    <a:pt x="413807" y="1275812"/>
                    <a:pt x="396012" y="1281700"/>
                  </a:cubicBezTo>
                  <a:cubicBezTo>
                    <a:pt x="378217" y="1287588"/>
                    <a:pt x="361092" y="1293834"/>
                    <a:pt x="344638" y="1300436"/>
                  </a:cubicBezTo>
                  <a:lnTo>
                    <a:pt x="344036" y="1299365"/>
                  </a:lnTo>
                  <a:cubicBezTo>
                    <a:pt x="357674" y="1289080"/>
                    <a:pt x="371953" y="1278054"/>
                    <a:pt x="386871" y="1266285"/>
                  </a:cubicBezTo>
                  <a:cubicBezTo>
                    <a:pt x="401790" y="1254517"/>
                    <a:pt x="416710" y="1242542"/>
                    <a:pt x="431631" y="1230361"/>
                  </a:cubicBezTo>
                  <a:lnTo>
                    <a:pt x="538303" y="1142639"/>
                  </a:lnTo>
                  <a:close/>
                  <a:moveTo>
                    <a:pt x="4762" y="0"/>
                  </a:moveTo>
                  <a:lnTo>
                    <a:pt x="61912" y="19050"/>
                  </a:lnTo>
                  <a:lnTo>
                    <a:pt x="1890712" y="3200400"/>
                  </a:lnTo>
                  <a:lnTo>
                    <a:pt x="1928812" y="3276600"/>
                  </a:lnTo>
                  <a:lnTo>
                    <a:pt x="942975" y="2719387"/>
                  </a:lnTo>
                  <a:lnTo>
                    <a:pt x="38100" y="1114425"/>
                  </a:lnTo>
                  <a:lnTo>
                    <a:pt x="0" y="1100137"/>
                  </a:lnTo>
                  <a:cubicBezTo>
                    <a:pt x="1587" y="733425"/>
                    <a:pt x="3175" y="366712"/>
                    <a:pt x="4762" y="0"/>
                  </a:cubicBezTo>
                  <a:close/>
                </a:path>
              </a:pathLst>
            </a:custGeom>
            <a:ln>
              <a:noFill/>
            </a:ln>
          </p:spPr>
          <p:style>
            <a:lnRef idx="2">
              <a:schemeClr val="accent5">
                <a:shade val="50000"/>
              </a:schemeClr>
            </a:lnRef>
            <a:fillRef idx="1">
              <a:schemeClr val="accent5"/>
            </a:fillRef>
            <a:effectRef idx="0">
              <a:schemeClr val="accent5"/>
            </a:effectRef>
            <a:fontRef idx="minor">
              <a:schemeClr val="lt1"/>
            </a:fontRef>
          </p:style>
          <p:txBody>
            <a:bodyPr rot="0" spcFirstLastPara="0" vertOverflow="overflow" horzOverflow="overflow" vert="horz" wrap="square" lIns="63305" tIns="31652" rIns="63305" bIns="31652" numCol="1" spcCol="0" rtlCol="0" fromWordArt="0" anchor="ctr" anchorCtr="0" forceAA="0" compatLnSpc="1">
              <a:prstTxWarp prst="textNoShape">
                <a:avLst/>
              </a:prstTxWarp>
              <a:noAutofit/>
            </a:bodyPr>
            <a:lstStyle/>
            <a:p>
              <a:pPr algn="ctr"/>
              <a:endParaRPr lang="en-AU" sz="1097"/>
            </a:p>
          </p:txBody>
        </p:sp>
        <p:sp>
          <p:nvSpPr>
            <p:cNvPr id="23" name="Freeform: Shape 22">
              <a:extLst>
                <a:ext uri="{FF2B5EF4-FFF2-40B4-BE49-F238E27FC236}">
                  <a16:creationId xmlns:a16="http://schemas.microsoft.com/office/drawing/2014/main" id="{71809AFE-4227-40AE-BC3A-1120CD544A13}"/>
                </a:ext>
              </a:extLst>
            </p:cNvPr>
            <p:cNvSpPr/>
            <p:nvPr/>
          </p:nvSpPr>
          <p:spPr>
            <a:xfrm flipH="1">
              <a:off x="525596" y="1862138"/>
              <a:ext cx="1928812" cy="3276600"/>
            </a:xfrm>
            <a:custGeom>
              <a:avLst/>
              <a:gdLst/>
              <a:ahLst/>
              <a:cxnLst/>
              <a:rect l="l" t="t" r="r" b="b"/>
              <a:pathLst>
                <a:path w="1928812" h="3276600">
                  <a:moveTo>
                    <a:pt x="898725" y="1791096"/>
                  </a:moveTo>
                  <a:lnTo>
                    <a:pt x="929233" y="1843938"/>
                  </a:lnTo>
                  <a:lnTo>
                    <a:pt x="825454" y="1933646"/>
                  </a:lnTo>
                  <a:cubicBezTo>
                    <a:pt x="810842" y="1945885"/>
                    <a:pt x="796401" y="1957848"/>
                    <a:pt x="782130" y="1969535"/>
                  </a:cubicBezTo>
                  <a:cubicBezTo>
                    <a:pt x="767859" y="1981222"/>
                    <a:pt x="753306" y="1992777"/>
                    <a:pt x="738471" y="2004199"/>
                  </a:cubicBezTo>
                  <a:lnTo>
                    <a:pt x="739085" y="2005263"/>
                  </a:lnTo>
                  <a:cubicBezTo>
                    <a:pt x="756010" y="1997886"/>
                    <a:pt x="772930" y="1991013"/>
                    <a:pt x="789846" y="1984645"/>
                  </a:cubicBezTo>
                  <a:cubicBezTo>
                    <a:pt x="806762" y="1978278"/>
                    <a:pt x="824040" y="1972026"/>
                    <a:pt x="841681" y="1965890"/>
                  </a:cubicBezTo>
                  <a:lnTo>
                    <a:pt x="973461" y="1920543"/>
                  </a:lnTo>
                  <a:lnTo>
                    <a:pt x="1003356" y="1972323"/>
                  </a:lnTo>
                  <a:lnTo>
                    <a:pt x="900638" y="2064728"/>
                  </a:lnTo>
                  <a:cubicBezTo>
                    <a:pt x="885719" y="2078139"/>
                    <a:pt x="871191" y="2090999"/>
                    <a:pt x="857055" y="2103308"/>
                  </a:cubicBezTo>
                  <a:cubicBezTo>
                    <a:pt x="842919" y="2115617"/>
                    <a:pt x="828818" y="2127167"/>
                    <a:pt x="814751" y="2137958"/>
                  </a:cubicBezTo>
                  <a:lnTo>
                    <a:pt x="815365" y="2139022"/>
                  </a:lnTo>
                  <a:cubicBezTo>
                    <a:pt x="831165" y="2132531"/>
                    <a:pt x="847930" y="2125866"/>
                    <a:pt x="865659" y="2119029"/>
                  </a:cubicBezTo>
                  <a:cubicBezTo>
                    <a:pt x="883388" y="2112192"/>
                    <a:pt x="901295" y="2105459"/>
                    <a:pt x="919380" y="2098830"/>
                  </a:cubicBezTo>
                  <a:lnTo>
                    <a:pt x="1049222" y="2051765"/>
                  </a:lnTo>
                  <a:lnTo>
                    <a:pt x="1081369" y="2107446"/>
                  </a:lnTo>
                  <a:lnTo>
                    <a:pt x="774043" y="2204965"/>
                  </a:lnTo>
                  <a:lnTo>
                    <a:pt x="742101" y="2149639"/>
                  </a:lnTo>
                  <a:lnTo>
                    <a:pt x="842333" y="2056305"/>
                  </a:lnTo>
                  <a:cubicBezTo>
                    <a:pt x="854666" y="2044731"/>
                    <a:pt x="867161" y="2033538"/>
                    <a:pt x="879815" y="2022724"/>
                  </a:cubicBezTo>
                  <a:cubicBezTo>
                    <a:pt x="892470" y="2011911"/>
                    <a:pt x="905804" y="2000942"/>
                    <a:pt x="919816" y="1989818"/>
                  </a:cubicBezTo>
                  <a:lnTo>
                    <a:pt x="919406" y="1989109"/>
                  </a:lnTo>
                  <a:cubicBezTo>
                    <a:pt x="903047" y="1996219"/>
                    <a:pt x="887101" y="2002765"/>
                    <a:pt x="871569" y="2008748"/>
                  </a:cubicBezTo>
                  <a:cubicBezTo>
                    <a:pt x="856036" y="2014731"/>
                    <a:pt x="840353" y="2020298"/>
                    <a:pt x="824519" y="2025450"/>
                  </a:cubicBezTo>
                  <a:lnTo>
                    <a:pt x="695416" y="2068778"/>
                  </a:lnTo>
                  <a:lnTo>
                    <a:pt x="663269" y="2013098"/>
                  </a:lnTo>
                  <a:close/>
                  <a:moveTo>
                    <a:pt x="764746" y="1559038"/>
                  </a:moveTo>
                  <a:lnTo>
                    <a:pt x="795029" y="1611489"/>
                  </a:lnTo>
                  <a:lnTo>
                    <a:pt x="686135" y="1674359"/>
                  </a:lnTo>
                  <a:lnTo>
                    <a:pt x="739815" y="1767335"/>
                  </a:lnTo>
                  <a:lnTo>
                    <a:pt x="848709" y="1704466"/>
                  </a:lnTo>
                  <a:lnTo>
                    <a:pt x="878992" y="1756917"/>
                  </a:lnTo>
                  <a:lnTo>
                    <a:pt x="606270" y="1914373"/>
                  </a:lnTo>
                  <a:lnTo>
                    <a:pt x="575987" y="1861922"/>
                  </a:lnTo>
                  <a:lnTo>
                    <a:pt x="693394" y="1794137"/>
                  </a:lnTo>
                  <a:lnTo>
                    <a:pt x="639714" y="1701161"/>
                  </a:lnTo>
                  <a:lnTo>
                    <a:pt x="522307" y="1768945"/>
                  </a:lnTo>
                  <a:lnTo>
                    <a:pt x="492024" y="1716494"/>
                  </a:lnTo>
                  <a:close/>
                  <a:moveTo>
                    <a:pt x="605935" y="1405259"/>
                  </a:moveTo>
                  <a:cubicBezTo>
                    <a:pt x="591902" y="1401746"/>
                    <a:pt x="576377" y="1402065"/>
                    <a:pt x="559358" y="1406216"/>
                  </a:cubicBezTo>
                  <a:cubicBezTo>
                    <a:pt x="542340" y="1410367"/>
                    <a:pt x="525365" y="1417341"/>
                    <a:pt x="508434" y="1427136"/>
                  </a:cubicBezTo>
                  <a:cubicBezTo>
                    <a:pt x="489909" y="1437843"/>
                    <a:pt x="474526" y="1449698"/>
                    <a:pt x="462285" y="1462700"/>
                  </a:cubicBezTo>
                  <a:cubicBezTo>
                    <a:pt x="450043" y="1475702"/>
                    <a:pt x="442109" y="1489108"/>
                    <a:pt x="438481" y="1502920"/>
                  </a:cubicBezTo>
                  <a:cubicBezTo>
                    <a:pt x="434854" y="1516731"/>
                    <a:pt x="436699" y="1530204"/>
                    <a:pt x="444016" y="1543338"/>
                  </a:cubicBezTo>
                  <a:cubicBezTo>
                    <a:pt x="451684" y="1556127"/>
                    <a:pt x="462429" y="1564432"/>
                    <a:pt x="476254" y="1568252"/>
                  </a:cubicBezTo>
                  <a:cubicBezTo>
                    <a:pt x="490078" y="1572072"/>
                    <a:pt x="505638" y="1572025"/>
                    <a:pt x="522934" y="1568111"/>
                  </a:cubicBezTo>
                  <a:cubicBezTo>
                    <a:pt x="540229" y="1564197"/>
                    <a:pt x="557918" y="1557033"/>
                    <a:pt x="575999" y="1546620"/>
                  </a:cubicBezTo>
                  <a:cubicBezTo>
                    <a:pt x="592964" y="1536854"/>
                    <a:pt x="607575" y="1525574"/>
                    <a:pt x="619832" y="1512780"/>
                  </a:cubicBezTo>
                  <a:cubicBezTo>
                    <a:pt x="632088" y="1499986"/>
                    <a:pt x="640245" y="1486509"/>
                    <a:pt x="644302" y="1472351"/>
                  </a:cubicBezTo>
                  <a:cubicBezTo>
                    <a:pt x="648359" y="1458192"/>
                    <a:pt x="646573" y="1444183"/>
                    <a:pt x="638942" y="1430324"/>
                  </a:cubicBezTo>
                  <a:cubicBezTo>
                    <a:pt x="630970" y="1417127"/>
                    <a:pt x="619967" y="1408772"/>
                    <a:pt x="605935" y="1405259"/>
                  </a:cubicBezTo>
                  <a:close/>
                  <a:moveTo>
                    <a:pt x="590837" y="1343481"/>
                  </a:moveTo>
                  <a:cubicBezTo>
                    <a:pt x="602749" y="1344900"/>
                    <a:pt x="614258" y="1347952"/>
                    <a:pt x="625362" y="1352636"/>
                  </a:cubicBezTo>
                  <a:cubicBezTo>
                    <a:pt x="647570" y="1362005"/>
                    <a:pt x="666115" y="1379177"/>
                    <a:pt x="680997" y="1404151"/>
                  </a:cubicBezTo>
                  <a:cubicBezTo>
                    <a:pt x="694552" y="1428173"/>
                    <a:pt x="700271" y="1452360"/>
                    <a:pt x="698154" y="1476713"/>
                  </a:cubicBezTo>
                  <a:cubicBezTo>
                    <a:pt x="696037" y="1501066"/>
                    <a:pt x="687100" y="1524075"/>
                    <a:pt x="671342" y="1545739"/>
                  </a:cubicBezTo>
                  <a:cubicBezTo>
                    <a:pt x="655584" y="1567404"/>
                    <a:pt x="634020" y="1586214"/>
                    <a:pt x="606651" y="1602169"/>
                  </a:cubicBezTo>
                  <a:cubicBezTo>
                    <a:pt x="579989" y="1617484"/>
                    <a:pt x="553677" y="1626794"/>
                    <a:pt x="527713" y="1630099"/>
                  </a:cubicBezTo>
                  <a:cubicBezTo>
                    <a:pt x="501749" y="1633404"/>
                    <a:pt x="477871" y="1630170"/>
                    <a:pt x="456078" y="1620398"/>
                  </a:cubicBezTo>
                  <a:cubicBezTo>
                    <a:pt x="434285" y="1610626"/>
                    <a:pt x="416315" y="1593782"/>
                    <a:pt x="402166" y="1569866"/>
                  </a:cubicBezTo>
                  <a:cubicBezTo>
                    <a:pt x="389035" y="1547093"/>
                    <a:pt x="382822" y="1523932"/>
                    <a:pt x="383528" y="1500382"/>
                  </a:cubicBezTo>
                  <a:cubicBezTo>
                    <a:pt x="384234" y="1476832"/>
                    <a:pt x="392396" y="1453997"/>
                    <a:pt x="408013" y="1431876"/>
                  </a:cubicBezTo>
                  <a:cubicBezTo>
                    <a:pt x="423631" y="1409756"/>
                    <a:pt x="447242" y="1389455"/>
                    <a:pt x="478846" y="1370973"/>
                  </a:cubicBezTo>
                  <a:cubicBezTo>
                    <a:pt x="503431" y="1356764"/>
                    <a:pt x="528444" y="1347813"/>
                    <a:pt x="553886" y="1344121"/>
                  </a:cubicBezTo>
                  <a:cubicBezTo>
                    <a:pt x="566607" y="1342275"/>
                    <a:pt x="578924" y="1342062"/>
                    <a:pt x="590837" y="1343481"/>
                  </a:cubicBezTo>
                  <a:close/>
                  <a:moveTo>
                    <a:pt x="4762" y="0"/>
                  </a:moveTo>
                  <a:cubicBezTo>
                    <a:pt x="3175" y="366712"/>
                    <a:pt x="1587" y="733425"/>
                    <a:pt x="0" y="1100137"/>
                  </a:cubicBezTo>
                  <a:lnTo>
                    <a:pt x="38100" y="1114425"/>
                  </a:lnTo>
                  <a:lnTo>
                    <a:pt x="942975" y="2719387"/>
                  </a:lnTo>
                  <a:lnTo>
                    <a:pt x="1928812" y="3276600"/>
                  </a:lnTo>
                  <a:lnTo>
                    <a:pt x="1890712" y="3200400"/>
                  </a:lnTo>
                  <a:lnTo>
                    <a:pt x="61912" y="1905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305" tIns="31652" rIns="63305" bIns="31652" numCol="1" spcCol="0" rtlCol="0" fromWordArt="0" anchor="ctr" anchorCtr="0" forceAA="0" compatLnSpc="1">
              <a:prstTxWarp prst="textNoShape">
                <a:avLst/>
              </a:prstTxWarp>
              <a:noAutofit/>
            </a:bodyPr>
            <a:lstStyle/>
            <a:p>
              <a:pPr algn="ctr"/>
              <a:endParaRPr lang="en-AU" sz="1097"/>
            </a:p>
          </p:txBody>
        </p:sp>
      </p:grpSp>
      <p:graphicFrame>
        <p:nvGraphicFramePr>
          <p:cNvPr id="3" name="Table 2">
            <a:extLst>
              <a:ext uri="{FF2B5EF4-FFF2-40B4-BE49-F238E27FC236}">
                <a16:creationId xmlns:a16="http://schemas.microsoft.com/office/drawing/2014/main" id="{36CA1035-0B96-493F-9653-605ABA6DFFCB}"/>
              </a:ext>
            </a:extLst>
          </p:cNvPr>
          <p:cNvGraphicFramePr>
            <a:graphicFrameLocks noGrp="1"/>
          </p:cNvGraphicFramePr>
          <p:nvPr>
            <p:extLst>
              <p:ext uri="{D42A27DB-BD31-4B8C-83A1-F6EECF244321}">
                <p14:modId xmlns:p14="http://schemas.microsoft.com/office/powerpoint/2010/main" val="336060820"/>
              </p:ext>
            </p:extLst>
          </p:nvPr>
        </p:nvGraphicFramePr>
        <p:xfrm>
          <a:off x="516835" y="3421346"/>
          <a:ext cx="5898701" cy="5310552"/>
        </p:xfrm>
        <a:graphic>
          <a:graphicData uri="http://schemas.openxmlformats.org/drawingml/2006/table">
            <a:tbl>
              <a:tblPr bandRow="1">
                <a:tableStyleId>{2D5ABB26-0587-4C30-8999-92F81FD0307C}</a:tableStyleId>
              </a:tblPr>
              <a:tblGrid>
                <a:gridCol w="695693">
                  <a:extLst>
                    <a:ext uri="{9D8B030D-6E8A-4147-A177-3AD203B41FA5}">
                      <a16:colId xmlns:a16="http://schemas.microsoft.com/office/drawing/2014/main" val="1390360193"/>
                    </a:ext>
                  </a:extLst>
                </a:gridCol>
                <a:gridCol w="5203008">
                  <a:extLst>
                    <a:ext uri="{9D8B030D-6E8A-4147-A177-3AD203B41FA5}">
                      <a16:colId xmlns:a16="http://schemas.microsoft.com/office/drawing/2014/main" val="1850936414"/>
                    </a:ext>
                  </a:extLst>
                </a:gridCol>
              </a:tblGrid>
              <a:tr h="1044526">
                <a:tc>
                  <a:txBody>
                    <a:bodyPr/>
                    <a:lstStyle/>
                    <a:p>
                      <a:r>
                        <a:rPr lang="en-AU" sz="1400" b="1" dirty="0">
                          <a:solidFill>
                            <a:schemeClr val="accent1">
                              <a:lumMod val="75000"/>
                            </a:schemeClr>
                          </a:solidFill>
                        </a:rPr>
                        <a:t>WHO</a:t>
                      </a:r>
                      <a:endParaRPr lang="en-AU" sz="1000" b="1" dirty="0">
                        <a:solidFill>
                          <a:schemeClr val="accent1">
                            <a:lumMod val="75000"/>
                          </a:schemeClr>
                        </a:solidFill>
                      </a:endParaRPr>
                    </a:p>
                    <a:p>
                      <a:r>
                        <a:rPr lang="en-AU" sz="1000" b="1" dirty="0"/>
                        <a:t> </a:t>
                      </a:r>
                    </a:p>
                  </a:txBody>
                  <a:tcPr marL="63305" marR="63305" marT="31652" marB="31652">
                    <a:noFill/>
                  </a:tcPr>
                </a:tc>
                <a:tc>
                  <a:txBody>
                    <a:bodyPr/>
                    <a:lstStyle/>
                    <a:p>
                      <a:pPr marL="0" marR="0" lvl="0" indent="0" algn="l" defTabSz="653156" rtl="0" eaLnBrk="1" fontAlgn="auto" latinLnBrk="0" hangingPunct="1">
                        <a:lnSpc>
                          <a:spcPct val="100000"/>
                        </a:lnSpc>
                        <a:spcBef>
                          <a:spcPts val="0"/>
                        </a:spcBef>
                        <a:spcAft>
                          <a:spcPts val="1000"/>
                        </a:spcAft>
                        <a:buClrTx/>
                        <a:buSzTx/>
                        <a:buFontTx/>
                        <a:buNone/>
                        <a:tabLst/>
                        <a:defRPr/>
                      </a:pPr>
                      <a:r>
                        <a:rPr lang="en-AU" sz="1200" b="1" kern="1200" dirty="0">
                          <a:solidFill>
                            <a:schemeClr val="accent1">
                              <a:lumMod val="75000"/>
                            </a:schemeClr>
                          </a:solidFill>
                          <a:effectLst/>
                          <a:latin typeface="+mn-lt"/>
                          <a:ea typeface="+mn-ea"/>
                          <a:cs typeface="+mn-cs"/>
                        </a:rPr>
                        <a:t>Who is the subject to a background check?</a:t>
                      </a:r>
                    </a:p>
                    <a:p>
                      <a:pPr marL="0" marR="0" lvl="0" indent="0" algn="l" defTabSz="653156" rtl="0" eaLnBrk="1" fontAlgn="auto" latinLnBrk="0" hangingPunct="1">
                        <a:lnSpc>
                          <a:spcPct val="100000"/>
                        </a:lnSpc>
                        <a:spcBef>
                          <a:spcPts val="0"/>
                        </a:spcBef>
                        <a:spcAft>
                          <a:spcPts val="0"/>
                        </a:spcAft>
                        <a:buClrTx/>
                        <a:buSzTx/>
                        <a:buFontTx/>
                        <a:buNone/>
                        <a:tabLst/>
                        <a:defRPr/>
                      </a:pPr>
                      <a:r>
                        <a:rPr lang="en-US" sz="1100" dirty="0"/>
                        <a:t>Each organization has different policies for hiring new employees. Some organizations perform a background check on all future employees, whereas other organizations prefer to conduct background checks on only those candidates that applied for positions with increased responsibility. We are an independent third party, you can be sure that either way, your case will be treated following a standard process and methodology.</a:t>
                      </a:r>
                      <a:br>
                        <a:rPr lang="en-US" sz="1100" dirty="0"/>
                      </a:br>
                      <a:endParaRPr lang="en-US" sz="1100" dirty="0"/>
                    </a:p>
                  </a:txBody>
                  <a:tcPr marL="63305" marR="63305" marT="31652" marB="31652"/>
                </a:tc>
                <a:extLst>
                  <a:ext uri="{0D108BD9-81ED-4DB2-BD59-A6C34878D82A}">
                    <a16:rowId xmlns:a16="http://schemas.microsoft.com/office/drawing/2014/main" val="2401550700"/>
                  </a:ext>
                </a:extLst>
              </a:tr>
              <a:tr h="1276643">
                <a:tc>
                  <a:txBody>
                    <a:bodyPr/>
                    <a:lstStyle/>
                    <a:p>
                      <a:r>
                        <a:rPr lang="en-AU" sz="1400" b="1" dirty="0">
                          <a:solidFill>
                            <a:schemeClr val="accent5"/>
                          </a:solidFill>
                        </a:rPr>
                        <a:t>WHAT</a:t>
                      </a:r>
                      <a:endParaRPr lang="en-AU" sz="1000" b="1" dirty="0">
                        <a:solidFill>
                          <a:schemeClr val="accent5"/>
                        </a:solidFill>
                      </a:endParaRPr>
                    </a:p>
                  </a:txBody>
                  <a:tcPr marL="63305" marR="63305" marT="31652" marB="31652">
                    <a:noFill/>
                  </a:tcPr>
                </a:tc>
                <a:tc>
                  <a:txBody>
                    <a:bodyPr/>
                    <a:lstStyle/>
                    <a:p>
                      <a:pPr marL="0" marR="0" lvl="0" indent="0" algn="l" defTabSz="653156" rtl="0" eaLnBrk="1" fontAlgn="auto" latinLnBrk="0" hangingPunct="1">
                        <a:lnSpc>
                          <a:spcPct val="100000"/>
                        </a:lnSpc>
                        <a:spcBef>
                          <a:spcPts val="0"/>
                        </a:spcBef>
                        <a:spcAft>
                          <a:spcPts val="1000"/>
                        </a:spcAft>
                        <a:buClrTx/>
                        <a:buSzTx/>
                        <a:buFontTx/>
                        <a:buNone/>
                        <a:tabLst/>
                        <a:defRPr/>
                      </a:pPr>
                      <a:r>
                        <a:rPr lang="en-AU" sz="1200" b="1" kern="1200" dirty="0">
                          <a:solidFill>
                            <a:schemeClr val="accent5"/>
                          </a:solidFill>
                          <a:effectLst/>
                          <a:latin typeface="+mn-lt"/>
                          <a:ea typeface="+mn-ea"/>
                          <a:cs typeface="+mn-cs"/>
                        </a:rPr>
                        <a:t>What is a background check?</a:t>
                      </a:r>
                      <a:endParaRPr lang="en-AU" sz="1200" kern="1200" dirty="0">
                        <a:solidFill>
                          <a:schemeClr val="accent5"/>
                        </a:solidFill>
                        <a:effectLst/>
                        <a:latin typeface="+mn-lt"/>
                        <a:ea typeface="+mn-ea"/>
                        <a:cs typeface="+mn-cs"/>
                      </a:endParaRPr>
                    </a:p>
                    <a:p>
                      <a:pPr marL="0" marR="0" lvl="0" indent="0" algn="l" defTabSz="653156" rtl="0" eaLnBrk="1" fontAlgn="auto" latinLnBrk="0" hangingPunct="1">
                        <a:lnSpc>
                          <a:spcPct val="100000"/>
                        </a:lnSpc>
                        <a:spcBef>
                          <a:spcPts val="0"/>
                        </a:spcBef>
                        <a:spcAft>
                          <a:spcPts val="0"/>
                        </a:spcAft>
                        <a:buClrTx/>
                        <a:buSzTx/>
                        <a:buFontTx/>
                        <a:buNone/>
                        <a:tabLst/>
                        <a:defRPr/>
                      </a:pPr>
                      <a:r>
                        <a:rPr lang="en-US" sz="1100" dirty="0"/>
                        <a:t>A background check may include different types of checks, ranging from employment and education verification to criminal record, bankruptcy or adverse media checks. We will verify whether you are or were involved in litigations and may contact your former employers and institutions where you completed your education. In some cases, the background check may include an interview with us. During this interview, you will have the opportunity to explain  your career path. We may also ask you questions about other aspects of your life, in order to obtain a clear understanding of who you are.</a:t>
                      </a:r>
                      <a:br>
                        <a:rPr lang="en-US" sz="1100" dirty="0"/>
                      </a:br>
                      <a:endParaRPr lang="en-US" sz="1100" dirty="0"/>
                    </a:p>
                  </a:txBody>
                  <a:tcPr marL="63305" marR="63305" marT="31652" marB="31652"/>
                </a:tc>
                <a:extLst>
                  <a:ext uri="{0D108BD9-81ED-4DB2-BD59-A6C34878D82A}">
                    <a16:rowId xmlns:a16="http://schemas.microsoft.com/office/drawing/2014/main" val="686892319"/>
                  </a:ext>
                </a:extLst>
              </a:tr>
              <a:tr h="1635369">
                <a:tc>
                  <a:txBody>
                    <a:bodyPr/>
                    <a:lstStyle/>
                    <a:p>
                      <a:r>
                        <a:rPr lang="en-AU" sz="1400" b="1" dirty="0">
                          <a:solidFill>
                            <a:schemeClr val="accent6"/>
                          </a:solidFill>
                        </a:rPr>
                        <a:t>WHY</a:t>
                      </a:r>
                      <a:endParaRPr lang="en-AU" sz="1000" b="1" dirty="0">
                        <a:solidFill>
                          <a:schemeClr val="accent6"/>
                        </a:solidFill>
                      </a:endParaRPr>
                    </a:p>
                  </a:txBody>
                  <a:tcPr marL="63305" marR="63305" marT="31652" marB="31652">
                    <a:noFill/>
                  </a:tcPr>
                </a:tc>
                <a:tc>
                  <a:txBody>
                    <a:bodyPr/>
                    <a:lstStyle/>
                    <a:p>
                      <a:pPr marL="0" marR="0" lvl="0" indent="0" algn="l" defTabSz="653156" rtl="0" eaLnBrk="1" fontAlgn="auto" latinLnBrk="0" hangingPunct="1">
                        <a:lnSpc>
                          <a:spcPct val="100000"/>
                        </a:lnSpc>
                        <a:spcBef>
                          <a:spcPts val="0"/>
                        </a:spcBef>
                        <a:spcAft>
                          <a:spcPts val="1000"/>
                        </a:spcAft>
                        <a:buClrTx/>
                        <a:buSzTx/>
                        <a:buFontTx/>
                        <a:buNone/>
                        <a:tabLst/>
                        <a:defRPr/>
                      </a:pPr>
                      <a:r>
                        <a:rPr lang="en-AU" sz="1200" b="1" kern="1200" dirty="0">
                          <a:solidFill>
                            <a:schemeClr val="accent6"/>
                          </a:solidFill>
                          <a:effectLst/>
                          <a:latin typeface="+mn-lt"/>
                          <a:ea typeface="+mn-ea"/>
                          <a:cs typeface="+mn-cs"/>
                        </a:rPr>
                        <a:t>Why is a background check conducted?</a:t>
                      </a:r>
                      <a:endParaRPr lang="en-AU" sz="1200" kern="1200" dirty="0">
                        <a:solidFill>
                          <a:schemeClr val="accent6"/>
                        </a:solidFill>
                        <a:effectLst/>
                        <a:latin typeface="+mn-lt"/>
                        <a:ea typeface="+mn-ea"/>
                        <a:cs typeface="+mn-cs"/>
                      </a:endParaRPr>
                    </a:p>
                    <a:p>
                      <a:pPr marL="0" marR="0" lvl="0" indent="0" algn="l" defTabSz="653156" rtl="0" eaLnBrk="1" fontAlgn="auto" latinLnBrk="0" hangingPunct="1">
                        <a:lnSpc>
                          <a:spcPct val="100000"/>
                        </a:lnSpc>
                        <a:spcBef>
                          <a:spcPts val="0"/>
                        </a:spcBef>
                        <a:spcAft>
                          <a:spcPts val="0"/>
                        </a:spcAft>
                        <a:buClrTx/>
                        <a:buSzTx/>
                        <a:buFontTx/>
                        <a:buNone/>
                        <a:tabLst/>
                        <a:defRPr/>
                      </a:pPr>
                      <a:r>
                        <a:rPr lang="en-US" sz="1100" dirty="0"/>
                        <a:t>In an increasingly globalizing market, organizations are facing difficulties to select employees with a background that properly fits their vacant positions. Ensuring that your employment and education meet the requirements of your potential future employer is crucial to manage both costs and risks. Corporations have an obligation towards their shareholders to decrease internal and external risks, from potential reputational damage to cases of fraud and corruption. To mitigate some of these risks, it is important to understand potential hires. Pre-employment screening is an increasingly popular mean to achieve that goal.  We assist organizations in conducting background checks to support such pre-employment screening processes. With years of experience and an understanding of what factors may impose certain risks on organizations</a:t>
                      </a:r>
                    </a:p>
                    <a:p>
                      <a:endParaRPr lang="en-AU" sz="1100" dirty="0"/>
                    </a:p>
                  </a:txBody>
                  <a:tcPr marL="63305" marR="63305" marT="31652" marB="31652"/>
                </a:tc>
                <a:extLst>
                  <a:ext uri="{0D108BD9-81ED-4DB2-BD59-A6C34878D82A}">
                    <a16:rowId xmlns:a16="http://schemas.microsoft.com/office/drawing/2014/main" val="3587173699"/>
                  </a:ext>
                </a:extLst>
              </a:tr>
            </a:tbl>
          </a:graphicData>
        </a:graphic>
      </p:graphicFrame>
      <p:pic>
        <p:nvPicPr>
          <p:cNvPr id="6" name="Graphic 5" descr="User">
            <a:extLst>
              <a:ext uri="{FF2B5EF4-FFF2-40B4-BE49-F238E27FC236}">
                <a16:creationId xmlns:a16="http://schemas.microsoft.com/office/drawing/2014/main" id="{C2B317A6-C2C7-4E31-AE5E-9C568351183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23412" y="3659557"/>
            <a:ext cx="633046" cy="633046"/>
          </a:xfrm>
          <a:prstGeom prst="rect">
            <a:avLst/>
          </a:prstGeom>
        </p:spPr>
      </p:pic>
      <p:pic>
        <p:nvPicPr>
          <p:cNvPr id="14" name="Graphic 13" descr="Checklist">
            <a:extLst>
              <a:ext uri="{FF2B5EF4-FFF2-40B4-BE49-F238E27FC236}">
                <a16:creationId xmlns:a16="http://schemas.microsoft.com/office/drawing/2014/main" id="{BD02FACB-7BA8-415E-87AE-16573173569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42464" y="5107224"/>
            <a:ext cx="633046" cy="633046"/>
          </a:xfrm>
          <a:prstGeom prst="rect">
            <a:avLst/>
          </a:prstGeom>
        </p:spPr>
      </p:pic>
      <p:sp>
        <p:nvSpPr>
          <p:cNvPr id="15" name="TextBox 14">
            <a:extLst>
              <a:ext uri="{FF2B5EF4-FFF2-40B4-BE49-F238E27FC236}">
                <a16:creationId xmlns:a16="http://schemas.microsoft.com/office/drawing/2014/main" id="{9C3A08D8-ED9A-48B8-B360-3DED8E380904}"/>
              </a:ext>
            </a:extLst>
          </p:cNvPr>
          <p:cNvSpPr txBox="1"/>
          <p:nvPr/>
        </p:nvSpPr>
        <p:spPr>
          <a:xfrm>
            <a:off x="516835" y="6730998"/>
            <a:ext cx="412528" cy="667555"/>
          </a:xfrm>
          <a:prstGeom prst="rect">
            <a:avLst/>
          </a:prstGeom>
          <a:noFill/>
        </p:spPr>
        <p:txBody>
          <a:bodyPr wrap="square" rtlCol="0">
            <a:spAutoFit/>
          </a:bodyPr>
          <a:lstStyle/>
          <a:p>
            <a:r>
              <a:rPr lang="en-AU" sz="3738" dirty="0">
                <a:solidFill>
                  <a:schemeClr val="accent6"/>
                </a:solidFill>
                <a:latin typeface="Eurostile Bold" panose="020B0804020202050204" pitchFamily="34" charset="0"/>
              </a:rPr>
              <a:t>?</a:t>
            </a:r>
          </a:p>
        </p:txBody>
      </p:sp>
    </p:spTree>
    <p:extLst>
      <p:ext uri="{BB962C8B-B14F-4D97-AF65-F5344CB8AC3E}">
        <p14:creationId xmlns:p14="http://schemas.microsoft.com/office/powerpoint/2010/main" val="183746892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theme/theme1.xml><?xml version="1.0" encoding="utf-8"?>
<a:theme xmlns:a="http://schemas.openxmlformats.org/drawingml/2006/main" name="Office Theme">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TotalTime>
  <Words>2351</Words>
  <Application>Microsoft Office PowerPoint</Application>
  <PresentationFormat>A4 Paper (210x297 mm)</PresentationFormat>
  <Paragraphs>110</Paragraphs>
  <Slides>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Adobe Gothic Std B</vt:lpstr>
      <vt:lpstr>Arial</vt:lpstr>
      <vt:lpstr>Bahnschrift SemiBold</vt:lpstr>
      <vt:lpstr>Calibri</vt:lpstr>
      <vt:lpstr>Calibri Light</vt:lpstr>
      <vt:lpstr>Eurostile Bold</vt:lpstr>
      <vt:lpstr>Office Theme</vt:lpstr>
      <vt:lpstr>Scenario: Background Check</vt:lpstr>
      <vt:lpstr>Scenario: Background Check</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Yolande Eriksen</dc:creator>
  <cp:lastModifiedBy>Yolande Eriksen</cp:lastModifiedBy>
  <cp:revision>27</cp:revision>
  <dcterms:created xsi:type="dcterms:W3CDTF">2019-07-08T00:58:36Z</dcterms:created>
  <dcterms:modified xsi:type="dcterms:W3CDTF">2019-07-08T05:46:51Z</dcterms:modified>
</cp:coreProperties>
</file>